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7"/>
  </p:notesMasterIdLst>
  <p:handoutMasterIdLst>
    <p:handoutMasterId r:id="rId128"/>
  </p:handoutMasterIdLst>
  <p:sldIdLst>
    <p:sldId id="294" r:id="rId2"/>
    <p:sldId id="295" r:id="rId3"/>
    <p:sldId id="296" r:id="rId4"/>
    <p:sldId id="297" r:id="rId5"/>
    <p:sldId id="298" r:id="rId6"/>
    <p:sldId id="270" r:id="rId7"/>
    <p:sldId id="299" r:id="rId8"/>
    <p:sldId id="272" r:id="rId9"/>
    <p:sldId id="396" r:id="rId10"/>
    <p:sldId id="273" r:id="rId11"/>
    <p:sldId id="397" r:id="rId12"/>
    <p:sldId id="274" r:id="rId13"/>
    <p:sldId id="398" r:id="rId14"/>
    <p:sldId id="275" r:id="rId15"/>
    <p:sldId id="399" r:id="rId16"/>
    <p:sldId id="276" r:id="rId17"/>
    <p:sldId id="400" r:id="rId18"/>
    <p:sldId id="277" r:id="rId19"/>
    <p:sldId id="401" r:id="rId20"/>
    <p:sldId id="278" r:id="rId21"/>
    <p:sldId id="402" r:id="rId22"/>
    <p:sldId id="279" r:id="rId23"/>
    <p:sldId id="403" r:id="rId24"/>
    <p:sldId id="269" r:id="rId25"/>
    <p:sldId id="404" r:id="rId26"/>
    <p:sldId id="280" r:id="rId27"/>
    <p:sldId id="405" r:id="rId28"/>
    <p:sldId id="281" r:id="rId29"/>
    <p:sldId id="406" r:id="rId30"/>
    <p:sldId id="282" r:id="rId31"/>
    <p:sldId id="407" r:id="rId32"/>
    <p:sldId id="283" r:id="rId33"/>
    <p:sldId id="408" r:id="rId34"/>
    <p:sldId id="284" r:id="rId35"/>
    <p:sldId id="409" r:id="rId36"/>
    <p:sldId id="285" r:id="rId37"/>
    <p:sldId id="410" r:id="rId38"/>
    <p:sldId id="286" r:id="rId39"/>
    <p:sldId id="411" r:id="rId40"/>
    <p:sldId id="287" r:id="rId41"/>
    <p:sldId id="412" r:id="rId42"/>
    <p:sldId id="288" r:id="rId43"/>
    <p:sldId id="413" r:id="rId44"/>
    <p:sldId id="289" r:id="rId45"/>
    <p:sldId id="414" r:id="rId46"/>
    <p:sldId id="290" r:id="rId47"/>
    <p:sldId id="415" r:id="rId48"/>
    <p:sldId id="291" r:id="rId49"/>
    <p:sldId id="416" r:id="rId50"/>
    <p:sldId id="292" r:id="rId51"/>
    <p:sldId id="417" r:id="rId52"/>
    <p:sldId id="293" r:id="rId53"/>
    <p:sldId id="418" r:id="rId54"/>
    <p:sldId id="324" r:id="rId55"/>
    <p:sldId id="419" r:id="rId56"/>
    <p:sldId id="326" r:id="rId57"/>
    <p:sldId id="420" r:id="rId58"/>
    <p:sldId id="328" r:id="rId59"/>
    <p:sldId id="421" r:id="rId60"/>
    <p:sldId id="330" r:id="rId61"/>
    <p:sldId id="422" r:id="rId62"/>
    <p:sldId id="332" r:id="rId63"/>
    <p:sldId id="423" r:id="rId64"/>
    <p:sldId id="334" r:id="rId65"/>
    <p:sldId id="424" r:id="rId66"/>
    <p:sldId id="336" r:id="rId67"/>
    <p:sldId id="425" r:id="rId68"/>
    <p:sldId id="338" r:id="rId69"/>
    <p:sldId id="427" r:id="rId70"/>
    <p:sldId id="340" r:id="rId71"/>
    <p:sldId id="429" r:id="rId72"/>
    <p:sldId id="342" r:id="rId73"/>
    <p:sldId id="430" r:id="rId74"/>
    <p:sldId id="344" r:id="rId75"/>
    <p:sldId id="431" r:id="rId76"/>
    <p:sldId id="346" r:id="rId77"/>
    <p:sldId id="432" r:id="rId78"/>
    <p:sldId id="348" r:id="rId79"/>
    <p:sldId id="433" r:id="rId80"/>
    <p:sldId id="350" r:id="rId81"/>
    <p:sldId id="434" r:id="rId82"/>
    <p:sldId id="352" r:id="rId83"/>
    <p:sldId id="435" r:id="rId84"/>
    <p:sldId id="354" r:id="rId85"/>
    <p:sldId id="436" r:id="rId86"/>
    <p:sldId id="356" r:id="rId87"/>
    <p:sldId id="437" r:id="rId88"/>
    <p:sldId id="358" r:id="rId89"/>
    <p:sldId id="438" r:id="rId90"/>
    <p:sldId id="360" r:id="rId91"/>
    <p:sldId id="439" r:id="rId92"/>
    <p:sldId id="362" r:id="rId93"/>
    <p:sldId id="440" r:id="rId94"/>
    <p:sldId id="364" r:id="rId95"/>
    <p:sldId id="441" r:id="rId96"/>
    <p:sldId id="366" r:id="rId97"/>
    <p:sldId id="442" r:id="rId98"/>
    <p:sldId id="368" r:id="rId99"/>
    <p:sldId id="443" r:id="rId100"/>
    <p:sldId id="370" r:id="rId101"/>
    <p:sldId id="444" r:id="rId102"/>
    <p:sldId id="372" r:id="rId103"/>
    <p:sldId id="445" r:id="rId104"/>
    <p:sldId id="374" r:id="rId105"/>
    <p:sldId id="446" r:id="rId106"/>
    <p:sldId id="376" r:id="rId107"/>
    <p:sldId id="447" r:id="rId108"/>
    <p:sldId id="378" r:id="rId109"/>
    <p:sldId id="448" r:id="rId110"/>
    <p:sldId id="380" r:id="rId111"/>
    <p:sldId id="449" r:id="rId112"/>
    <p:sldId id="382" r:id="rId113"/>
    <p:sldId id="450" r:id="rId114"/>
    <p:sldId id="384" r:id="rId115"/>
    <p:sldId id="451" r:id="rId116"/>
    <p:sldId id="386" r:id="rId117"/>
    <p:sldId id="452" r:id="rId118"/>
    <p:sldId id="388" r:id="rId119"/>
    <p:sldId id="453" r:id="rId120"/>
    <p:sldId id="390" r:id="rId121"/>
    <p:sldId id="454" r:id="rId122"/>
    <p:sldId id="392" r:id="rId123"/>
    <p:sldId id="455" r:id="rId124"/>
    <p:sldId id="394" r:id="rId125"/>
    <p:sldId id="456" r:id="rId126"/>
  </p:sldIdLst>
  <p:sldSz cx="9144000" cy="6858000" type="screen4x3"/>
  <p:notesSz cx="7010400" cy="9296400"/>
  <p:embeddedFontLst>
    <p:embeddedFont>
      <p:font typeface="Akzidenz Grotesk BE Bold" panose="02000503050000020004" pitchFamily="50" charset="0"/>
      <p:bold r:id="rId129"/>
      <p:boldItalic r:id="rId130"/>
    </p:embeddedFont>
    <p:embeddedFont>
      <p:font typeface="Akzidenz Grotesk BE Regular" panose="02000503030000020003" pitchFamily="50" charset="0"/>
      <p:regular r:id="rId131"/>
      <p:italic r:id="rId132"/>
    </p:embeddedFont>
    <p:embeddedFont>
      <p:font typeface="Arial Black" panose="020B0A04020102020204" pitchFamily="34" charset="0"/>
      <p:bold r:id="rId133"/>
    </p:embeddedFont>
    <p:embeddedFont>
      <p:font typeface="Brusher" panose="00000500000000000000" pitchFamily="2" charset="0"/>
      <p:regular r:id="rId134"/>
    </p:embeddedFont>
    <p:embeddedFont>
      <p:font typeface="Calibri" panose="020F0502020204030204" pitchFamily="34" charset="0"/>
      <p:regular r:id="rId135"/>
      <p:bold r:id="rId136"/>
      <p:italic r:id="rId137"/>
      <p:boldItalic r:id="rId1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62"/>
    <a:srgbClr val="EF3125"/>
    <a:srgbClr val="00A8CF"/>
    <a:srgbClr val="FF6F00"/>
    <a:srgbClr val="F15A51"/>
    <a:srgbClr val="14B9CA"/>
    <a:srgbClr val="1195A3"/>
    <a:srgbClr val="12A3B2"/>
    <a:srgbClr val="08D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1" autoAdjust="0"/>
    <p:restoredTop sz="94660" autoAdjust="0"/>
  </p:normalViewPr>
  <p:slideViewPr>
    <p:cSldViewPr snapToGrid="0">
      <p:cViewPr varScale="1">
        <p:scale>
          <a:sx n="67" d="100"/>
          <a:sy n="67" d="100"/>
        </p:scale>
        <p:origin x="1300"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88"/>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5.fntdata"/><Relationship Id="rId138"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6.fntdata"/><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1.fntdata"/><Relationship Id="rId13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4.fntdata"/><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2.fntdata"/><Relationship Id="rId13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3.fntdata"/><Relationship Id="rId136"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3270CF90-B279-4539-B1A3-3A7EEBE17F5E}" type="datetimeFigureOut">
              <a:rPr lang="en-US" smtClean="0"/>
              <a:t>6/4/2020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A0FFFD9-415D-4D3A-BCEE-D530A847053A}" type="slidenum">
              <a:rPr lang="en-US" smtClean="0"/>
              <a:t>‹#›</a:t>
            </a:fld>
            <a:endParaRPr lang="en-US"/>
          </a:p>
        </p:txBody>
      </p:sp>
    </p:spTree>
    <p:extLst>
      <p:ext uri="{BB962C8B-B14F-4D97-AF65-F5344CB8AC3E}">
        <p14:creationId xmlns:p14="http://schemas.microsoft.com/office/powerpoint/2010/main" val="187319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8A69142-9C23-480D-A744-6945194BCFD9}" type="datetimeFigureOut">
              <a:rPr lang="en-US" smtClean="0"/>
              <a:t>6/4/2020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1A462AAE-52FD-43C4-831D-B04A7F55F61F}" type="slidenum">
              <a:rPr lang="en-US" smtClean="0"/>
              <a:t>‹#›</a:t>
            </a:fld>
            <a:endParaRPr lang="en-US" dirty="0"/>
          </a:p>
        </p:txBody>
      </p:sp>
    </p:spTree>
    <p:extLst>
      <p:ext uri="{BB962C8B-B14F-4D97-AF65-F5344CB8AC3E}">
        <p14:creationId xmlns:p14="http://schemas.microsoft.com/office/powerpoint/2010/main" val="259162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a:t>
            </a:fld>
            <a:endParaRPr lang="en-US" dirty="0"/>
          </a:p>
        </p:txBody>
      </p:sp>
    </p:spTree>
    <p:extLst>
      <p:ext uri="{BB962C8B-B14F-4D97-AF65-F5344CB8AC3E}">
        <p14:creationId xmlns:p14="http://schemas.microsoft.com/office/powerpoint/2010/main" val="290886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a:t>
            </a:fld>
            <a:endParaRPr lang="en-US" dirty="0"/>
          </a:p>
        </p:txBody>
      </p:sp>
    </p:spTree>
    <p:extLst>
      <p:ext uri="{BB962C8B-B14F-4D97-AF65-F5344CB8AC3E}">
        <p14:creationId xmlns:p14="http://schemas.microsoft.com/office/powerpoint/2010/main" val="39689343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100</a:t>
            </a:fld>
            <a:endParaRPr lang="en-US" dirty="0"/>
          </a:p>
        </p:txBody>
      </p:sp>
    </p:spTree>
    <p:extLst>
      <p:ext uri="{BB962C8B-B14F-4D97-AF65-F5344CB8AC3E}">
        <p14:creationId xmlns:p14="http://schemas.microsoft.com/office/powerpoint/2010/main" val="40964891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101</a:t>
            </a:fld>
            <a:endParaRPr lang="en-US" dirty="0"/>
          </a:p>
        </p:txBody>
      </p:sp>
    </p:spTree>
    <p:extLst>
      <p:ext uri="{BB962C8B-B14F-4D97-AF65-F5344CB8AC3E}">
        <p14:creationId xmlns:p14="http://schemas.microsoft.com/office/powerpoint/2010/main" val="333377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102</a:t>
            </a:fld>
            <a:endParaRPr lang="en-US" dirty="0"/>
          </a:p>
        </p:txBody>
      </p:sp>
    </p:spTree>
    <p:extLst>
      <p:ext uri="{BB962C8B-B14F-4D97-AF65-F5344CB8AC3E}">
        <p14:creationId xmlns:p14="http://schemas.microsoft.com/office/powerpoint/2010/main" val="18303169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103</a:t>
            </a:fld>
            <a:endParaRPr lang="en-US" dirty="0"/>
          </a:p>
        </p:txBody>
      </p:sp>
    </p:spTree>
    <p:extLst>
      <p:ext uri="{BB962C8B-B14F-4D97-AF65-F5344CB8AC3E}">
        <p14:creationId xmlns:p14="http://schemas.microsoft.com/office/powerpoint/2010/main" val="24524462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104</a:t>
            </a:fld>
            <a:endParaRPr lang="en-US" dirty="0"/>
          </a:p>
        </p:txBody>
      </p:sp>
    </p:spTree>
    <p:extLst>
      <p:ext uri="{BB962C8B-B14F-4D97-AF65-F5344CB8AC3E}">
        <p14:creationId xmlns:p14="http://schemas.microsoft.com/office/powerpoint/2010/main" val="1503247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105</a:t>
            </a:fld>
            <a:endParaRPr lang="en-US" dirty="0"/>
          </a:p>
        </p:txBody>
      </p:sp>
    </p:spTree>
    <p:extLst>
      <p:ext uri="{BB962C8B-B14F-4D97-AF65-F5344CB8AC3E}">
        <p14:creationId xmlns:p14="http://schemas.microsoft.com/office/powerpoint/2010/main" val="18586184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106</a:t>
            </a:fld>
            <a:endParaRPr lang="en-US" dirty="0"/>
          </a:p>
        </p:txBody>
      </p:sp>
    </p:spTree>
    <p:extLst>
      <p:ext uri="{BB962C8B-B14F-4D97-AF65-F5344CB8AC3E}">
        <p14:creationId xmlns:p14="http://schemas.microsoft.com/office/powerpoint/2010/main" val="20754478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107</a:t>
            </a:fld>
            <a:endParaRPr lang="en-US" dirty="0"/>
          </a:p>
        </p:txBody>
      </p:sp>
    </p:spTree>
    <p:extLst>
      <p:ext uri="{BB962C8B-B14F-4D97-AF65-F5344CB8AC3E}">
        <p14:creationId xmlns:p14="http://schemas.microsoft.com/office/powerpoint/2010/main" val="34152412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108</a:t>
            </a:fld>
            <a:endParaRPr lang="en-US" dirty="0"/>
          </a:p>
        </p:txBody>
      </p:sp>
    </p:spTree>
    <p:extLst>
      <p:ext uri="{BB962C8B-B14F-4D97-AF65-F5344CB8AC3E}">
        <p14:creationId xmlns:p14="http://schemas.microsoft.com/office/powerpoint/2010/main" val="35642330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109</a:t>
            </a:fld>
            <a:endParaRPr lang="en-US" dirty="0"/>
          </a:p>
        </p:txBody>
      </p:sp>
    </p:spTree>
    <p:extLst>
      <p:ext uri="{BB962C8B-B14F-4D97-AF65-F5344CB8AC3E}">
        <p14:creationId xmlns:p14="http://schemas.microsoft.com/office/powerpoint/2010/main" val="284181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a:t>
            </a:fld>
            <a:endParaRPr lang="en-US" dirty="0"/>
          </a:p>
        </p:txBody>
      </p:sp>
    </p:spTree>
    <p:extLst>
      <p:ext uri="{BB962C8B-B14F-4D97-AF65-F5344CB8AC3E}">
        <p14:creationId xmlns:p14="http://schemas.microsoft.com/office/powerpoint/2010/main" val="22751795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110</a:t>
            </a:fld>
            <a:endParaRPr lang="en-US" dirty="0"/>
          </a:p>
        </p:txBody>
      </p:sp>
    </p:spTree>
    <p:extLst>
      <p:ext uri="{BB962C8B-B14F-4D97-AF65-F5344CB8AC3E}">
        <p14:creationId xmlns:p14="http://schemas.microsoft.com/office/powerpoint/2010/main" val="26454812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111</a:t>
            </a:fld>
            <a:endParaRPr lang="en-US" dirty="0"/>
          </a:p>
        </p:txBody>
      </p:sp>
    </p:spTree>
    <p:extLst>
      <p:ext uri="{BB962C8B-B14F-4D97-AF65-F5344CB8AC3E}">
        <p14:creationId xmlns:p14="http://schemas.microsoft.com/office/powerpoint/2010/main" val="42487901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112</a:t>
            </a:fld>
            <a:endParaRPr lang="en-US" dirty="0"/>
          </a:p>
        </p:txBody>
      </p:sp>
    </p:spTree>
    <p:extLst>
      <p:ext uri="{BB962C8B-B14F-4D97-AF65-F5344CB8AC3E}">
        <p14:creationId xmlns:p14="http://schemas.microsoft.com/office/powerpoint/2010/main" val="16874206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113</a:t>
            </a:fld>
            <a:endParaRPr lang="en-US" dirty="0"/>
          </a:p>
        </p:txBody>
      </p:sp>
    </p:spTree>
    <p:extLst>
      <p:ext uri="{BB962C8B-B14F-4D97-AF65-F5344CB8AC3E}">
        <p14:creationId xmlns:p14="http://schemas.microsoft.com/office/powerpoint/2010/main" val="7043705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114</a:t>
            </a:fld>
            <a:endParaRPr lang="en-US" dirty="0"/>
          </a:p>
        </p:txBody>
      </p:sp>
    </p:spTree>
    <p:extLst>
      <p:ext uri="{BB962C8B-B14F-4D97-AF65-F5344CB8AC3E}">
        <p14:creationId xmlns:p14="http://schemas.microsoft.com/office/powerpoint/2010/main" val="14477094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115</a:t>
            </a:fld>
            <a:endParaRPr lang="en-US" dirty="0"/>
          </a:p>
        </p:txBody>
      </p:sp>
    </p:spTree>
    <p:extLst>
      <p:ext uri="{BB962C8B-B14F-4D97-AF65-F5344CB8AC3E}">
        <p14:creationId xmlns:p14="http://schemas.microsoft.com/office/powerpoint/2010/main" val="32360401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116</a:t>
            </a:fld>
            <a:endParaRPr lang="en-US" dirty="0"/>
          </a:p>
        </p:txBody>
      </p:sp>
    </p:spTree>
    <p:extLst>
      <p:ext uri="{BB962C8B-B14F-4D97-AF65-F5344CB8AC3E}">
        <p14:creationId xmlns:p14="http://schemas.microsoft.com/office/powerpoint/2010/main" val="22794157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117</a:t>
            </a:fld>
            <a:endParaRPr lang="en-US" dirty="0"/>
          </a:p>
        </p:txBody>
      </p:sp>
    </p:spTree>
    <p:extLst>
      <p:ext uri="{BB962C8B-B14F-4D97-AF65-F5344CB8AC3E}">
        <p14:creationId xmlns:p14="http://schemas.microsoft.com/office/powerpoint/2010/main" val="42073122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118</a:t>
            </a:fld>
            <a:endParaRPr lang="en-US" dirty="0"/>
          </a:p>
        </p:txBody>
      </p:sp>
    </p:spTree>
    <p:extLst>
      <p:ext uri="{BB962C8B-B14F-4D97-AF65-F5344CB8AC3E}">
        <p14:creationId xmlns:p14="http://schemas.microsoft.com/office/powerpoint/2010/main" val="8315245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119</a:t>
            </a:fld>
            <a:endParaRPr lang="en-US" dirty="0"/>
          </a:p>
        </p:txBody>
      </p:sp>
    </p:spTree>
    <p:extLst>
      <p:ext uri="{BB962C8B-B14F-4D97-AF65-F5344CB8AC3E}">
        <p14:creationId xmlns:p14="http://schemas.microsoft.com/office/powerpoint/2010/main" val="40992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a:t>
            </a:fld>
            <a:endParaRPr lang="en-US" dirty="0"/>
          </a:p>
        </p:txBody>
      </p:sp>
    </p:spTree>
    <p:extLst>
      <p:ext uri="{BB962C8B-B14F-4D97-AF65-F5344CB8AC3E}">
        <p14:creationId xmlns:p14="http://schemas.microsoft.com/office/powerpoint/2010/main" val="8172271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120</a:t>
            </a:fld>
            <a:endParaRPr lang="en-US" dirty="0"/>
          </a:p>
        </p:txBody>
      </p:sp>
    </p:spTree>
    <p:extLst>
      <p:ext uri="{BB962C8B-B14F-4D97-AF65-F5344CB8AC3E}">
        <p14:creationId xmlns:p14="http://schemas.microsoft.com/office/powerpoint/2010/main" val="24731109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121</a:t>
            </a:fld>
            <a:endParaRPr lang="en-US" dirty="0"/>
          </a:p>
        </p:txBody>
      </p:sp>
    </p:spTree>
    <p:extLst>
      <p:ext uri="{BB962C8B-B14F-4D97-AF65-F5344CB8AC3E}">
        <p14:creationId xmlns:p14="http://schemas.microsoft.com/office/powerpoint/2010/main" val="2178180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122</a:t>
            </a:fld>
            <a:endParaRPr lang="en-US" dirty="0"/>
          </a:p>
        </p:txBody>
      </p:sp>
    </p:spTree>
    <p:extLst>
      <p:ext uri="{BB962C8B-B14F-4D97-AF65-F5344CB8AC3E}">
        <p14:creationId xmlns:p14="http://schemas.microsoft.com/office/powerpoint/2010/main" val="29995868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123</a:t>
            </a:fld>
            <a:endParaRPr lang="en-US" dirty="0"/>
          </a:p>
        </p:txBody>
      </p:sp>
    </p:spTree>
    <p:extLst>
      <p:ext uri="{BB962C8B-B14F-4D97-AF65-F5344CB8AC3E}">
        <p14:creationId xmlns:p14="http://schemas.microsoft.com/office/powerpoint/2010/main" val="23502631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124</a:t>
            </a:fld>
            <a:endParaRPr lang="en-US" dirty="0"/>
          </a:p>
        </p:txBody>
      </p:sp>
    </p:spTree>
    <p:extLst>
      <p:ext uri="{BB962C8B-B14F-4D97-AF65-F5344CB8AC3E}">
        <p14:creationId xmlns:p14="http://schemas.microsoft.com/office/powerpoint/2010/main" val="219734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125</a:t>
            </a:fld>
            <a:endParaRPr lang="en-US" dirty="0"/>
          </a:p>
        </p:txBody>
      </p:sp>
    </p:spTree>
    <p:extLst>
      <p:ext uri="{BB962C8B-B14F-4D97-AF65-F5344CB8AC3E}">
        <p14:creationId xmlns:p14="http://schemas.microsoft.com/office/powerpoint/2010/main" val="301398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13</a:t>
            </a:fld>
            <a:endParaRPr lang="en-US" dirty="0"/>
          </a:p>
        </p:txBody>
      </p:sp>
    </p:spTree>
    <p:extLst>
      <p:ext uri="{BB962C8B-B14F-4D97-AF65-F5344CB8AC3E}">
        <p14:creationId xmlns:p14="http://schemas.microsoft.com/office/powerpoint/2010/main" val="325431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14</a:t>
            </a:fld>
            <a:endParaRPr lang="en-US" dirty="0"/>
          </a:p>
        </p:txBody>
      </p:sp>
    </p:spTree>
    <p:extLst>
      <p:ext uri="{BB962C8B-B14F-4D97-AF65-F5344CB8AC3E}">
        <p14:creationId xmlns:p14="http://schemas.microsoft.com/office/powerpoint/2010/main" val="212386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15</a:t>
            </a:fld>
            <a:endParaRPr lang="en-US" dirty="0"/>
          </a:p>
        </p:txBody>
      </p:sp>
    </p:spTree>
    <p:extLst>
      <p:ext uri="{BB962C8B-B14F-4D97-AF65-F5344CB8AC3E}">
        <p14:creationId xmlns:p14="http://schemas.microsoft.com/office/powerpoint/2010/main" val="330092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16</a:t>
            </a:fld>
            <a:endParaRPr lang="en-US" dirty="0"/>
          </a:p>
        </p:txBody>
      </p:sp>
    </p:spTree>
    <p:extLst>
      <p:ext uri="{BB962C8B-B14F-4D97-AF65-F5344CB8AC3E}">
        <p14:creationId xmlns:p14="http://schemas.microsoft.com/office/powerpoint/2010/main" val="139375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17</a:t>
            </a:fld>
            <a:endParaRPr lang="en-US" dirty="0"/>
          </a:p>
        </p:txBody>
      </p:sp>
    </p:spTree>
    <p:extLst>
      <p:ext uri="{BB962C8B-B14F-4D97-AF65-F5344CB8AC3E}">
        <p14:creationId xmlns:p14="http://schemas.microsoft.com/office/powerpoint/2010/main" val="195301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18</a:t>
            </a:fld>
            <a:endParaRPr lang="en-US" dirty="0"/>
          </a:p>
        </p:txBody>
      </p:sp>
    </p:spTree>
    <p:extLst>
      <p:ext uri="{BB962C8B-B14F-4D97-AF65-F5344CB8AC3E}">
        <p14:creationId xmlns:p14="http://schemas.microsoft.com/office/powerpoint/2010/main" val="344211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19</a:t>
            </a:fld>
            <a:endParaRPr lang="en-US" dirty="0"/>
          </a:p>
        </p:txBody>
      </p:sp>
    </p:spTree>
    <p:extLst>
      <p:ext uri="{BB962C8B-B14F-4D97-AF65-F5344CB8AC3E}">
        <p14:creationId xmlns:p14="http://schemas.microsoft.com/office/powerpoint/2010/main" val="23705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a:t>
            </a:fld>
            <a:endParaRPr lang="en-US" dirty="0"/>
          </a:p>
        </p:txBody>
      </p:sp>
    </p:spTree>
    <p:extLst>
      <p:ext uri="{BB962C8B-B14F-4D97-AF65-F5344CB8AC3E}">
        <p14:creationId xmlns:p14="http://schemas.microsoft.com/office/powerpoint/2010/main" val="291004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20</a:t>
            </a:fld>
            <a:endParaRPr lang="en-US" dirty="0"/>
          </a:p>
        </p:txBody>
      </p:sp>
    </p:spTree>
    <p:extLst>
      <p:ext uri="{BB962C8B-B14F-4D97-AF65-F5344CB8AC3E}">
        <p14:creationId xmlns:p14="http://schemas.microsoft.com/office/powerpoint/2010/main" val="355495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21</a:t>
            </a:fld>
            <a:endParaRPr lang="en-US" dirty="0"/>
          </a:p>
        </p:txBody>
      </p:sp>
    </p:spTree>
    <p:extLst>
      <p:ext uri="{BB962C8B-B14F-4D97-AF65-F5344CB8AC3E}">
        <p14:creationId xmlns:p14="http://schemas.microsoft.com/office/powerpoint/2010/main" val="811798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22</a:t>
            </a:fld>
            <a:endParaRPr lang="en-US" dirty="0"/>
          </a:p>
        </p:txBody>
      </p:sp>
    </p:spTree>
    <p:extLst>
      <p:ext uri="{BB962C8B-B14F-4D97-AF65-F5344CB8AC3E}">
        <p14:creationId xmlns:p14="http://schemas.microsoft.com/office/powerpoint/2010/main" val="71120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23</a:t>
            </a:fld>
            <a:endParaRPr lang="en-US" dirty="0"/>
          </a:p>
        </p:txBody>
      </p:sp>
    </p:spTree>
    <p:extLst>
      <p:ext uri="{BB962C8B-B14F-4D97-AF65-F5344CB8AC3E}">
        <p14:creationId xmlns:p14="http://schemas.microsoft.com/office/powerpoint/2010/main" val="95163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24</a:t>
            </a:fld>
            <a:endParaRPr lang="en-US" dirty="0"/>
          </a:p>
        </p:txBody>
      </p:sp>
    </p:spTree>
    <p:extLst>
      <p:ext uri="{BB962C8B-B14F-4D97-AF65-F5344CB8AC3E}">
        <p14:creationId xmlns:p14="http://schemas.microsoft.com/office/powerpoint/2010/main" val="409057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25</a:t>
            </a:fld>
            <a:endParaRPr lang="en-US" dirty="0"/>
          </a:p>
        </p:txBody>
      </p:sp>
    </p:spTree>
    <p:extLst>
      <p:ext uri="{BB962C8B-B14F-4D97-AF65-F5344CB8AC3E}">
        <p14:creationId xmlns:p14="http://schemas.microsoft.com/office/powerpoint/2010/main" val="16980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26</a:t>
            </a:fld>
            <a:endParaRPr lang="en-US" dirty="0"/>
          </a:p>
        </p:txBody>
      </p:sp>
    </p:spTree>
    <p:extLst>
      <p:ext uri="{BB962C8B-B14F-4D97-AF65-F5344CB8AC3E}">
        <p14:creationId xmlns:p14="http://schemas.microsoft.com/office/powerpoint/2010/main" val="378110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27</a:t>
            </a:fld>
            <a:endParaRPr lang="en-US" dirty="0"/>
          </a:p>
        </p:txBody>
      </p:sp>
    </p:spTree>
    <p:extLst>
      <p:ext uri="{BB962C8B-B14F-4D97-AF65-F5344CB8AC3E}">
        <p14:creationId xmlns:p14="http://schemas.microsoft.com/office/powerpoint/2010/main" val="3389412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28</a:t>
            </a:fld>
            <a:endParaRPr lang="en-US" dirty="0"/>
          </a:p>
        </p:txBody>
      </p:sp>
    </p:spTree>
    <p:extLst>
      <p:ext uri="{BB962C8B-B14F-4D97-AF65-F5344CB8AC3E}">
        <p14:creationId xmlns:p14="http://schemas.microsoft.com/office/powerpoint/2010/main" val="4249889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29</a:t>
            </a:fld>
            <a:endParaRPr lang="en-US" dirty="0"/>
          </a:p>
        </p:txBody>
      </p:sp>
    </p:spTree>
    <p:extLst>
      <p:ext uri="{BB962C8B-B14F-4D97-AF65-F5344CB8AC3E}">
        <p14:creationId xmlns:p14="http://schemas.microsoft.com/office/powerpoint/2010/main" val="15033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a:t>
            </a:fld>
            <a:endParaRPr lang="en-US" dirty="0"/>
          </a:p>
        </p:txBody>
      </p:sp>
    </p:spTree>
    <p:extLst>
      <p:ext uri="{BB962C8B-B14F-4D97-AF65-F5344CB8AC3E}">
        <p14:creationId xmlns:p14="http://schemas.microsoft.com/office/powerpoint/2010/main" val="124829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30</a:t>
            </a:fld>
            <a:endParaRPr lang="en-US" dirty="0"/>
          </a:p>
        </p:txBody>
      </p:sp>
    </p:spTree>
    <p:extLst>
      <p:ext uri="{BB962C8B-B14F-4D97-AF65-F5344CB8AC3E}">
        <p14:creationId xmlns:p14="http://schemas.microsoft.com/office/powerpoint/2010/main" val="304003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31</a:t>
            </a:fld>
            <a:endParaRPr lang="en-US" dirty="0"/>
          </a:p>
        </p:txBody>
      </p:sp>
    </p:spTree>
    <p:extLst>
      <p:ext uri="{BB962C8B-B14F-4D97-AF65-F5344CB8AC3E}">
        <p14:creationId xmlns:p14="http://schemas.microsoft.com/office/powerpoint/2010/main" val="3981591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32</a:t>
            </a:fld>
            <a:endParaRPr lang="en-US" dirty="0"/>
          </a:p>
        </p:txBody>
      </p:sp>
    </p:spTree>
    <p:extLst>
      <p:ext uri="{BB962C8B-B14F-4D97-AF65-F5344CB8AC3E}">
        <p14:creationId xmlns:p14="http://schemas.microsoft.com/office/powerpoint/2010/main" val="4122452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33</a:t>
            </a:fld>
            <a:endParaRPr lang="en-US" dirty="0"/>
          </a:p>
        </p:txBody>
      </p:sp>
    </p:spTree>
    <p:extLst>
      <p:ext uri="{BB962C8B-B14F-4D97-AF65-F5344CB8AC3E}">
        <p14:creationId xmlns:p14="http://schemas.microsoft.com/office/powerpoint/2010/main" val="2136647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34</a:t>
            </a:fld>
            <a:endParaRPr lang="en-US" dirty="0"/>
          </a:p>
        </p:txBody>
      </p:sp>
    </p:spTree>
    <p:extLst>
      <p:ext uri="{BB962C8B-B14F-4D97-AF65-F5344CB8AC3E}">
        <p14:creationId xmlns:p14="http://schemas.microsoft.com/office/powerpoint/2010/main" val="2514949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35</a:t>
            </a:fld>
            <a:endParaRPr lang="en-US" dirty="0"/>
          </a:p>
        </p:txBody>
      </p:sp>
    </p:spTree>
    <p:extLst>
      <p:ext uri="{BB962C8B-B14F-4D97-AF65-F5344CB8AC3E}">
        <p14:creationId xmlns:p14="http://schemas.microsoft.com/office/powerpoint/2010/main" val="744761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36</a:t>
            </a:fld>
            <a:endParaRPr lang="en-US" dirty="0"/>
          </a:p>
        </p:txBody>
      </p:sp>
    </p:spTree>
    <p:extLst>
      <p:ext uri="{BB962C8B-B14F-4D97-AF65-F5344CB8AC3E}">
        <p14:creationId xmlns:p14="http://schemas.microsoft.com/office/powerpoint/2010/main" val="834673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37</a:t>
            </a:fld>
            <a:endParaRPr lang="en-US" dirty="0"/>
          </a:p>
        </p:txBody>
      </p:sp>
    </p:spTree>
    <p:extLst>
      <p:ext uri="{BB962C8B-B14F-4D97-AF65-F5344CB8AC3E}">
        <p14:creationId xmlns:p14="http://schemas.microsoft.com/office/powerpoint/2010/main" val="3925362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38</a:t>
            </a:fld>
            <a:endParaRPr lang="en-US" dirty="0"/>
          </a:p>
        </p:txBody>
      </p:sp>
    </p:spTree>
    <p:extLst>
      <p:ext uri="{BB962C8B-B14F-4D97-AF65-F5344CB8AC3E}">
        <p14:creationId xmlns:p14="http://schemas.microsoft.com/office/powerpoint/2010/main" val="457706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39</a:t>
            </a:fld>
            <a:endParaRPr lang="en-US" dirty="0"/>
          </a:p>
        </p:txBody>
      </p:sp>
    </p:spTree>
    <p:extLst>
      <p:ext uri="{BB962C8B-B14F-4D97-AF65-F5344CB8AC3E}">
        <p14:creationId xmlns:p14="http://schemas.microsoft.com/office/powerpoint/2010/main" val="193627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a:t>
            </a:fld>
            <a:endParaRPr lang="en-US" dirty="0"/>
          </a:p>
        </p:txBody>
      </p:sp>
    </p:spTree>
    <p:extLst>
      <p:ext uri="{BB962C8B-B14F-4D97-AF65-F5344CB8AC3E}">
        <p14:creationId xmlns:p14="http://schemas.microsoft.com/office/powerpoint/2010/main" val="2674374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40</a:t>
            </a:fld>
            <a:endParaRPr lang="en-US" dirty="0"/>
          </a:p>
        </p:txBody>
      </p:sp>
    </p:spTree>
    <p:extLst>
      <p:ext uri="{BB962C8B-B14F-4D97-AF65-F5344CB8AC3E}">
        <p14:creationId xmlns:p14="http://schemas.microsoft.com/office/powerpoint/2010/main" val="3841959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41</a:t>
            </a:fld>
            <a:endParaRPr lang="en-US" dirty="0"/>
          </a:p>
        </p:txBody>
      </p:sp>
    </p:spTree>
    <p:extLst>
      <p:ext uri="{BB962C8B-B14F-4D97-AF65-F5344CB8AC3E}">
        <p14:creationId xmlns:p14="http://schemas.microsoft.com/office/powerpoint/2010/main" val="3734868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42</a:t>
            </a:fld>
            <a:endParaRPr lang="en-US" dirty="0"/>
          </a:p>
        </p:txBody>
      </p:sp>
    </p:spTree>
    <p:extLst>
      <p:ext uri="{BB962C8B-B14F-4D97-AF65-F5344CB8AC3E}">
        <p14:creationId xmlns:p14="http://schemas.microsoft.com/office/powerpoint/2010/main" val="3293242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43</a:t>
            </a:fld>
            <a:endParaRPr lang="en-US" dirty="0"/>
          </a:p>
        </p:txBody>
      </p:sp>
    </p:spTree>
    <p:extLst>
      <p:ext uri="{BB962C8B-B14F-4D97-AF65-F5344CB8AC3E}">
        <p14:creationId xmlns:p14="http://schemas.microsoft.com/office/powerpoint/2010/main" val="3935423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44</a:t>
            </a:fld>
            <a:endParaRPr lang="en-US" dirty="0"/>
          </a:p>
        </p:txBody>
      </p:sp>
    </p:spTree>
    <p:extLst>
      <p:ext uri="{BB962C8B-B14F-4D97-AF65-F5344CB8AC3E}">
        <p14:creationId xmlns:p14="http://schemas.microsoft.com/office/powerpoint/2010/main" val="2568576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45</a:t>
            </a:fld>
            <a:endParaRPr lang="en-US" dirty="0"/>
          </a:p>
        </p:txBody>
      </p:sp>
    </p:spTree>
    <p:extLst>
      <p:ext uri="{BB962C8B-B14F-4D97-AF65-F5344CB8AC3E}">
        <p14:creationId xmlns:p14="http://schemas.microsoft.com/office/powerpoint/2010/main" val="1923483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46</a:t>
            </a:fld>
            <a:endParaRPr lang="en-US" dirty="0"/>
          </a:p>
        </p:txBody>
      </p:sp>
    </p:spTree>
    <p:extLst>
      <p:ext uri="{BB962C8B-B14F-4D97-AF65-F5344CB8AC3E}">
        <p14:creationId xmlns:p14="http://schemas.microsoft.com/office/powerpoint/2010/main" val="2877662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47</a:t>
            </a:fld>
            <a:endParaRPr lang="en-US" dirty="0"/>
          </a:p>
        </p:txBody>
      </p:sp>
    </p:spTree>
    <p:extLst>
      <p:ext uri="{BB962C8B-B14F-4D97-AF65-F5344CB8AC3E}">
        <p14:creationId xmlns:p14="http://schemas.microsoft.com/office/powerpoint/2010/main" val="2043556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48</a:t>
            </a:fld>
            <a:endParaRPr lang="en-US" dirty="0"/>
          </a:p>
        </p:txBody>
      </p:sp>
    </p:spTree>
    <p:extLst>
      <p:ext uri="{BB962C8B-B14F-4D97-AF65-F5344CB8AC3E}">
        <p14:creationId xmlns:p14="http://schemas.microsoft.com/office/powerpoint/2010/main" val="4144852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49</a:t>
            </a:fld>
            <a:endParaRPr lang="en-US" dirty="0"/>
          </a:p>
        </p:txBody>
      </p:sp>
    </p:spTree>
    <p:extLst>
      <p:ext uri="{BB962C8B-B14F-4D97-AF65-F5344CB8AC3E}">
        <p14:creationId xmlns:p14="http://schemas.microsoft.com/office/powerpoint/2010/main" val="159496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a:t>
            </a:fld>
            <a:endParaRPr lang="en-US" dirty="0"/>
          </a:p>
        </p:txBody>
      </p:sp>
    </p:spTree>
    <p:extLst>
      <p:ext uri="{BB962C8B-B14F-4D97-AF65-F5344CB8AC3E}">
        <p14:creationId xmlns:p14="http://schemas.microsoft.com/office/powerpoint/2010/main" val="670008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50</a:t>
            </a:fld>
            <a:endParaRPr lang="en-US" dirty="0"/>
          </a:p>
        </p:txBody>
      </p:sp>
    </p:spTree>
    <p:extLst>
      <p:ext uri="{BB962C8B-B14F-4D97-AF65-F5344CB8AC3E}">
        <p14:creationId xmlns:p14="http://schemas.microsoft.com/office/powerpoint/2010/main" val="370440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51</a:t>
            </a:fld>
            <a:endParaRPr lang="en-US" dirty="0"/>
          </a:p>
        </p:txBody>
      </p:sp>
    </p:spTree>
    <p:extLst>
      <p:ext uri="{BB962C8B-B14F-4D97-AF65-F5344CB8AC3E}">
        <p14:creationId xmlns:p14="http://schemas.microsoft.com/office/powerpoint/2010/main" val="1660183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52</a:t>
            </a:fld>
            <a:endParaRPr lang="en-US" dirty="0"/>
          </a:p>
        </p:txBody>
      </p:sp>
    </p:spTree>
    <p:extLst>
      <p:ext uri="{BB962C8B-B14F-4D97-AF65-F5344CB8AC3E}">
        <p14:creationId xmlns:p14="http://schemas.microsoft.com/office/powerpoint/2010/main" val="1800922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53</a:t>
            </a:fld>
            <a:endParaRPr lang="en-US" dirty="0"/>
          </a:p>
        </p:txBody>
      </p:sp>
    </p:spTree>
    <p:extLst>
      <p:ext uri="{BB962C8B-B14F-4D97-AF65-F5344CB8AC3E}">
        <p14:creationId xmlns:p14="http://schemas.microsoft.com/office/powerpoint/2010/main" val="264967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54</a:t>
            </a:fld>
            <a:endParaRPr lang="en-US" dirty="0"/>
          </a:p>
        </p:txBody>
      </p:sp>
    </p:spTree>
    <p:extLst>
      <p:ext uri="{BB962C8B-B14F-4D97-AF65-F5344CB8AC3E}">
        <p14:creationId xmlns:p14="http://schemas.microsoft.com/office/powerpoint/2010/main" val="4165948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55</a:t>
            </a:fld>
            <a:endParaRPr lang="en-US" dirty="0"/>
          </a:p>
        </p:txBody>
      </p:sp>
    </p:spTree>
    <p:extLst>
      <p:ext uri="{BB962C8B-B14F-4D97-AF65-F5344CB8AC3E}">
        <p14:creationId xmlns:p14="http://schemas.microsoft.com/office/powerpoint/2010/main" val="4296451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56</a:t>
            </a:fld>
            <a:endParaRPr lang="en-US" dirty="0"/>
          </a:p>
        </p:txBody>
      </p:sp>
    </p:spTree>
    <p:extLst>
      <p:ext uri="{BB962C8B-B14F-4D97-AF65-F5344CB8AC3E}">
        <p14:creationId xmlns:p14="http://schemas.microsoft.com/office/powerpoint/2010/main" val="2175994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57</a:t>
            </a:fld>
            <a:endParaRPr lang="en-US" dirty="0"/>
          </a:p>
        </p:txBody>
      </p:sp>
    </p:spTree>
    <p:extLst>
      <p:ext uri="{BB962C8B-B14F-4D97-AF65-F5344CB8AC3E}">
        <p14:creationId xmlns:p14="http://schemas.microsoft.com/office/powerpoint/2010/main" val="1083102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58</a:t>
            </a:fld>
            <a:endParaRPr lang="en-US" dirty="0"/>
          </a:p>
        </p:txBody>
      </p:sp>
    </p:spTree>
    <p:extLst>
      <p:ext uri="{BB962C8B-B14F-4D97-AF65-F5344CB8AC3E}">
        <p14:creationId xmlns:p14="http://schemas.microsoft.com/office/powerpoint/2010/main" val="2319125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59</a:t>
            </a:fld>
            <a:endParaRPr lang="en-US" dirty="0"/>
          </a:p>
        </p:txBody>
      </p:sp>
    </p:spTree>
    <p:extLst>
      <p:ext uri="{BB962C8B-B14F-4D97-AF65-F5344CB8AC3E}">
        <p14:creationId xmlns:p14="http://schemas.microsoft.com/office/powerpoint/2010/main" val="334329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a:t>
            </a:fld>
            <a:endParaRPr lang="en-US" dirty="0"/>
          </a:p>
        </p:txBody>
      </p:sp>
    </p:spTree>
    <p:extLst>
      <p:ext uri="{BB962C8B-B14F-4D97-AF65-F5344CB8AC3E}">
        <p14:creationId xmlns:p14="http://schemas.microsoft.com/office/powerpoint/2010/main" val="12337130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60</a:t>
            </a:fld>
            <a:endParaRPr lang="en-US" dirty="0"/>
          </a:p>
        </p:txBody>
      </p:sp>
    </p:spTree>
    <p:extLst>
      <p:ext uri="{BB962C8B-B14F-4D97-AF65-F5344CB8AC3E}">
        <p14:creationId xmlns:p14="http://schemas.microsoft.com/office/powerpoint/2010/main" val="260532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61</a:t>
            </a:fld>
            <a:endParaRPr lang="en-US" dirty="0"/>
          </a:p>
        </p:txBody>
      </p:sp>
    </p:spTree>
    <p:extLst>
      <p:ext uri="{BB962C8B-B14F-4D97-AF65-F5344CB8AC3E}">
        <p14:creationId xmlns:p14="http://schemas.microsoft.com/office/powerpoint/2010/main" val="3406660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62</a:t>
            </a:fld>
            <a:endParaRPr lang="en-US" dirty="0"/>
          </a:p>
        </p:txBody>
      </p:sp>
    </p:spTree>
    <p:extLst>
      <p:ext uri="{BB962C8B-B14F-4D97-AF65-F5344CB8AC3E}">
        <p14:creationId xmlns:p14="http://schemas.microsoft.com/office/powerpoint/2010/main" val="1905282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63</a:t>
            </a:fld>
            <a:endParaRPr lang="en-US" dirty="0"/>
          </a:p>
        </p:txBody>
      </p:sp>
    </p:spTree>
    <p:extLst>
      <p:ext uri="{BB962C8B-B14F-4D97-AF65-F5344CB8AC3E}">
        <p14:creationId xmlns:p14="http://schemas.microsoft.com/office/powerpoint/2010/main" val="21271844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64</a:t>
            </a:fld>
            <a:endParaRPr lang="en-US" dirty="0"/>
          </a:p>
        </p:txBody>
      </p:sp>
    </p:spTree>
    <p:extLst>
      <p:ext uri="{BB962C8B-B14F-4D97-AF65-F5344CB8AC3E}">
        <p14:creationId xmlns:p14="http://schemas.microsoft.com/office/powerpoint/2010/main" val="697388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65</a:t>
            </a:fld>
            <a:endParaRPr lang="en-US" dirty="0"/>
          </a:p>
        </p:txBody>
      </p:sp>
    </p:spTree>
    <p:extLst>
      <p:ext uri="{BB962C8B-B14F-4D97-AF65-F5344CB8AC3E}">
        <p14:creationId xmlns:p14="http://schemas.microsoft.com/office/powerpoint/2010/main" val="1756278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66</a:t>
            </a:fld>
            <a:endParaRPr lang="en-US" dirty="0"/>
          </a:p>
        </p:txBody>
      </p:sp>
    </p:spTree>
    <p:extLst>
      <p:ext uri="{BB962C8B-B14F-4D97-AF65-F5344CB8AC3E}">
        <p14:creationId xmlns:p14="http://schemas.microsoft.com/office/powerpoint/2010/main" val="36573381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67</a:t>
            </a:fld>
            <a:endParaRPr lang="en-US" dirty="0"/>
          </a:p>
        </p:txBody>
      </p:sp>
    </p:spTree>
    <p:extLst>
      <p:ext uri="{BB962C8B-B14F-4D97-AF65-F5344CB8AC3E}">
        <p14:creationId xmlns:p14="http://schemas.microsoft.com/office/powerpoint/2010/main" val="2297009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68</a:t>
            </a:fld>
            <a:endParaRPr lang="en-US" dirty="0"/>
          </a:p>
        </p:txBody>
      </p:sp>
    </p:spTree>
    <p:extLst>
      <p:ext uri="{BB962C8B-B14F-4D97-AF65-F5344CB8AC3E}">
        <p14:creationId xmlns:p14="http://schemas.microsoft.com/office/powerpoint/2010/main" val="18433972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69</a:t>
            </a:fld>
            <a:endParaRPr lang="en-US" dirty="0"/>
          </a:p>
        </p:txBody>
      </p:sp>
    </p:spTree>
    <p:extLst>
      <p:ext uri="{BB962C8B-B14F-4D97-AF65-F5344CB8AC3E}">
        <p14:creationId xmlns:p14="http://schemas.microsoft.com/office/powerpoint/2010/main" val="87763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a:t>
            </a:fld>
            <a:endParaRPr lang="en-US" dirty="0"/>
          </a:p>
        </p:txBody>
      </p:sp>
    </p:spTree>
    <p:extLst>
      <p:ext uri="{BB962C8B-B14F-4D97-AF65-F5344CB8AC3E}">
        <p14:creationId xmlns:p14="http://schemas.microsoft.com/office/powerpoint/2010/main" val="29412164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70</a:t>
            </a:fld>
            <a:endParaRPr lang="en-US" dirty="0"/>
          </a:p>
        </p:txBody>
      </p:sp>
    </p:spTree>
    <p:extLst>
      <p:ext uri="{BB962C8B-B14F-4D97-AF65-F5344CB8AC3E}">
        <p14:creationId xmlns:p14="http://schemas.microsoft.com/office/powerpoint/2010/main" val="2986981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71</a:t>
            </a:fld>
            <a:endParaRPr lang="en-US" dirty="0"/>
          </a:p>
        </p:txBody>
      </p:sp>
    </p:spTree>
    <p:extLst>
      <p:ext uri="{BB962C8B-B14F-4D97-AF65-F5344CB8AC3E}">
        <p14:creationId xmlns:p14="http://schemas.microsoft.com/office/powerpoint/2010/main" val="24470083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72</a:t>
            </a:fld>
            <a:endParaRPr lang="en-US" dirty="0"/>
          </a:p>
        </p:txBody>
      </p:sp>
    </p:spTree>
    <p:extLst>
      <p:ext uri="{BB962C8B-B14F-4D97-AF65-F5344CB8AC3E}">
        <p14:creationId xmlns:p14="http://schemas.microsoft.com/office/powerpoint/2010/main" val="3602078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73</a:t>
            </a:fld>
            <a:endParaRPr lang="en-US" dirty="0"/>
          </a:p>
        </p:txBody>
      </p:sp>
    </p:spTree>
    <p:extLst>
      <p:ext uri="{BB962C8B-B14F-4D97-AF65-F5344CB8AC3E}">
        <p14:creationId xmlns:p14="http://schemas.microsoft.com/office/powerpoint/2010/main" val="25543999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74</a:t>
            </a:fld>
            <a:endParaRPr lang="en-US" dirty="0"/>
          </a:p>
        </p:txBody>
      </p:sp>
    </p:spTree>
    <p:extLst>
      <p:ext uri="{BB962C8B-B14F-4D97-AF65-F5344CB8AC3E}">
        <p14:creationId xmlns:p14="http://schemas.microsoft.com/office/powerpoint/2010/main" val="1624998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75</a:t>
            </a:fld>
            <a:endParaRPr lang="en-US" dirty="0"/>
          </a:p>
        </p:txBody>
      </p:sp>
    </p:spTree>
    <p:extLst>
      <p:ext uri="{BB962C8B-B14F-4D97-AF65-F5344CB8AC3E}">
        <p14:creationId xmlns:p14="http://schemas.microsoft.com/office/powerpoint/2010/main" val="2917863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76</a:t>
            </a:fld>
            <a:endParaRPr lang="en-US" dirty="0"/>
          </a:p>
        </p:txBody>
      </p:sp>
    </p:spTree>
    <p:extLst>
      <p:ext uri="{BB962C8B-B14F-4D97-AF65-F5344CB8AC3E}">
        <p14:creationId xmlns:p14="http://schemas.microsoft.com/office/powerpoint/2010/main" val="28068194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77</a:t>
            </a:fld>
            <a:endParaRPr lang="en-US" dirty="0"/>
          </a:p>
        </p:txBody>
      </p:sp>
    </p:spTree>
    <p:extLst>
      <p:ext uri="{BB962C8B-B14F-4D97-AF65-F5344CB8AC3E}">
        <p14:creationId xmlns:p14="http://schemas.microsoft.com/office/powerpoint/2010/main" val="1942986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78</a:t>
            </a:fld>
            <a:endParaRPr lang="en-US" dirty="0"/>
          </a:p>
        </p:txBody>
      </p:sp>
    </p:spTree>
    <p:extLst>
      <p:ext uri="{BB962C8B-B14F-4D97-AF65-F5344CB8AC3E}">
        <p14:creationId xmlns:p14="http://schemas.microsoft.com/office/powerpoint/2010/main" val="919455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79</a:t>
            </a:fld>
            <a:endParaRPr lang="en-US" dirty="0"/>
          </a:p>
        </p:txBody>
      </p:sp>
    </p:spTree>
    <p:extLst>
      <p:ext uri="{BB962C8B-B14F-4D97-AF65-F5344CB8AC3E}">
        <p14:creationId xmlns:p14="http://schemas.microsoft.com/office/powerpoint/2010/main" val="276113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a:t>
            </a:fld>
            <a:endParaRPr lang="en-US" dirty="0"/>
          </a:p>
        </p:txBody>
      </p:sp>
    </p:spTree>
    <p:extLst>
      <p:ext uri="{BB962C8B-B14F-4D97-AF65-F5344CB8AC3E}">
        <p14:creationId xmlns:p14="http://schemas.microsoft.com/office/powerpoint/2010/main" val="15078117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80</a:t>
            </a:fld>
            <a:endParaRPr lang="en-US" dirty="0"/>
          </a:p>
        </p:txBody>
      </p:sp>
    </p:spTree>
    <p:extLst>
      <p:ext uri="{BB962C8B-B14F-4D97-AF65-F5344CB8AC3E}">
        <p14:creationId xmlns:p14="http://schemas.microsoft.com/office/powerpoint/2010/main" val="36934218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81</a:t>
            </a:fld>
            <a:endParaRPr lang="en-US" dirty="0"/>
          </a:p>
        </p:txBody>
      </p:sp>
    </p:spTree>
    <p:extLst>
      <p:ext uri="{BB962C8B-B14F-4D97-AF65-F5344CB8AC3E}">
        <p14:creationId xmlns:p14="http://schemas.microsoft.com/office/powerpoint/2010/main" val="9855481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82</a:t>
            </a:fld>
            <a:endParaRPr lang="en-US" dirty="0"/>
          </a:p>
        </p:txBody>
      </p:sp>
    </p:spTree>
    <p:extLst>
      <p:ext uri="{BB962C8B-B14F-4D97-AF65-F5344CB8AC3E}">
        <p14:creationId xmlns:p14="http://schemas.microsoft.com/office/powerpoint/2010/main" val="17995306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83</a:t>
            </a:fld>
            <a:endParaRPr lang="en-US" dirty="0"/>
          </a:p>
        </p:txBody>
      </p:sp>
    </p:spTree>
    <p:extLst>
      <p:ext uri="{BB962C8B-B14F-4D97-AF65-F5344CB8AC3E}">
        <p14:creationId xmlns:p14="http://schemas.microsoft.com/office/powerpoint/2010/main" val="8533453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84</a:t>
            </a:fld>
            <a:endParaRPr lang="en-US" dirty="0"/>
          </a:p>
        </p:txBody>
      </p:sp>
    </p:spTree>
    <p:extLst>
      <p:ext uri="{BB962C8B-B14F-4D97-AF65-F5344CB8AC3E}">
        <p14:creationId xmlns:p14="http://schemas.microsoft.com/office/powerpoint/2010/main" val="26275992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85</a:t>
            </a:fld>
            <a:endParaRPr lang="en-US" dirty="0"/>
          </a:p>
        </p:txBody>
      </p:sp>
    </p:spTree>
    <p:extLst>
      <p:ext uri="{BB962C8B-B14F-4D97-AF65-F5344CB8AC3E}">
        <p14:creationId xmlns:p14="http://schemas.microsoft.com/office/powerpoint/2010/main" val="3360467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86</a:t>
            </a:fld>
            <a:endParaRPr lang="en-US" dirty="0"/>
          </a:p>
        </p:txBody>
      </p:sp>
    </p:spTree>
    <p:extLst>
      <p:ext uri="{BB962C8B-B14F-4D97-AF65-F5344CB8AC3E}">
        <p14:creationId xmlns:p14="http://schemas.microsoft.com/office/powerpoint/2010/main" val="295091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87</a:t>
            </a:fld>
            <a:endParaRPr lang="en-US" dirty="0"/>
          </a:p>
        </p:txBody>
      </p:sp>
    </p:spTree>
    <p:extLst>
      <p:ext uri="{BB962C8B-B14F-4D97-AF65-F5344CB8AC3E}">
        <p14:creationId xmlns:p14="http://schemas.microsoft.com/office/powerpoint/2010/main" val="22231463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88</a:t>
            </a:fld>
            <a:endParaRPr lang="en-US" dirty="0"/>
          </a:p>
        </p:txBody>
      </p:sp>
    </p:spTree>
    <p:extLst>
      <p:ext uri="{BB962C8B-B14F-4D97-AF65-F5344CB8AC3E}">
        <p14:creationId xmlns:p14="http://schemas.microsoft.com/office/powerpoint/2010/main" val="20862471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89</a:t>
            </a:fld>
            <a:endParaRPr lang="en-US" dirty="0"/>
          </a:p>
        </p:txBody>
      </p:sp>
    </p:spTree>
    <p:extLst>
      <p:ext uri="{BB962C8B-B14F-4D97-AF65-F5344CB8AC3E}">
        <p14:creationId xmlns:p14="http://schemas.microsoft.com/office/powerpoint/2010/main" val="312083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a:t>
            </a:fld>
            <a:endParaRPr lang="en-US" dirty="0"/>
          </a:p>
        </p:txBody>
      </p:sp>
    </p:spTree>
    <p:extLst>
      <p:ext uri="{BB962C8B-B14F-4D97-AF65-F5344CB8AC3E}">
        <p14:creationId xmlns:p14="http://schemas.microsoft.com/office/powerpoint/2010/main" val="22550864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90</a:t>
            </a:fld>
            <a:endParaRPr lang="en-US" dirty="0"/>
          </a:p>
        </p:txBody>
      </p:sp>
    </p:spTree>
    <p:extLst>
      <p:ext uri="{BB962C8B-B14F-4D97-AF65-F5344CB8AC3E}">
        <p14:creationId xmlns:p14="http://schemas.microsoft.com/office/powerpoint/2010/main" val="11305017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91</a:t>
            </a:fld>
            <a:endParaRPr lang="en-US" dirty="0"/>
          </a:p>
        </p:txBody>
      </p:sp>
    </p:spTree>
    <p:extLst>
      <p:ext uri="{BB962C8B-B14F-4D97-AF65-F5344CB8AC3E}">
        <p14:creationId xmlns:p14="http://schemas.microsoft.com/office/powerpoint/2010/main" val="22790272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92</a:t>
            </a:fld>
            <a:endParaRPr lang="en-US" dirty="0"/>
          </a:p>
        </p:txBody>
      </p:sp>
    </p:spTree>
    <p:extLst>
      <p:ext uri="{BB962C8B-B14F-4D97-AF65-F5344CB8AC3E}">
        <p14:creationId xmlns:p14="http://schemas.microsoft.com/office/powerpoint/2010/main" val="21236335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93</a:t>
            </a:fld>
            <a:endParaRPr lang="en-US" dirty="0"/>
          </a:p>
        </p:txBody>
      </p:sp>
    </p:spTree>
    <p:extLst>
      <p:ext uri="{BB962C8B-B14F-4D97-AF65-F5344CB8AC3E}">
        <p14:creationId xmlns:p14="http://schemas.microsoft.com/office/powerpoint/2010/main" val="11940210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94</a:t>
            </a:fld>
            <a:endParaRPr lang="en-US" dirty="0"/>
          </a:p>
        </p:txBody>
      </p:sp>
    </p:spTree>
    <p:extLst>
      <p:ext uri="{BB962C8B-B14F-4D97-AF65-F5344CB8AC3E}">
        <p14:creationId xmlns:p14="http://schemas.microsoft.com/office/powerpoint/2010/main" val="1263381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95</a:t>
            </a:fld>
            <a:endParaRPr lang="en-US" dirty="0"/>
          </a:p>
        </p:txBody>
      </p:sp>
    </p:spTree>
    <p:extLst>
      <p:ext uri="{BB962C8B-B14F-4D97-AF65-F5344CB8AC3E}">
        <p14:creationId xmlns:p14="http://schemas.microsoft.com/office/powerpoint/2010/main" val="15891660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96</a:t>
            </a:fld>
            <a:endParaRPr lang="en-US" dirty="0"/>
          </a:p>
        </p:txBody>
      </p:sp>
    </p:spTree>
    <p:extLst>
      <p:ext uri="{BB962C8B-B14F-4D97-AF65-F5344CB8AC3E}">
        <p14:creationId xmlns:p14="http://schemas.microsoft.com/office/powerpoint/2010/main" val="2165789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97</a:t>
            </a:fld>
            <a:endParaRPr lang="en-US" dirty="0"/>
          </a:p>
        </p:txBody>
      </p:sp>
    </p:spTree>
    <p:extLst>
      <p:ext uri="{BB962C8B-B14F-4D97-AF65-F5344CB8AC3E}">
        <p14:creationId xmlns:p14="http://schemas.microsoft.com/office/powerpoint/2010/main" val="16064835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98</a:t>
            </a:fld>
            <a:endParaRPr lang="en-US" dirty="0"/>
          </a:p>
        </p:txBody>
      </p:sp>
    </p:spTree>
    <p:extLst>
      <p:ext uri="{BB962C8B-B14F-4D97-AF65-F5344CB8AC3E}">
        <p14:creationId xmlns:p14="http://schemas.microsoft.com/office/powerpoint/2010/main" val="37307322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99</a:t>
            </a:fld>
            <a:endParaRPr lang="en-US" dirty="0"/>
          </a:p>
        </p:txBody>
      </p:sp>
    </p:spTree>
    <p:extLst>
      <p:ext uri="{BB962C8B-B14F-4D97-AF65-F5344CB8AC3E}">
        <p14:creationId xmlns:p14="http://schemas.microsoft.com/office/powerpoint/2010/main" val="28117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cxnSp>
        <p:nvCxnSpPr>
          <p:cNvPr id="7" name="Straight Connector 6">
            <a:extLst>
              <a:ext uri="{FF2B5EF4-FFF2-40B4-BE49-F238E27FC236}">
                <a16:creationId xmlns:a16="http://schemas.microsoft.com/office/drawing/2014/main" id="{DBCDE427-1AC2-487E-91DB-35A43F9801D3}"/>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BAC212-1540-4B6B-BFC7-A4C20056C52B}"/>
              </a:ext>
            </a:extLst>
          </p:cNvPr>
          <p:cNvCxnSpPr/>
          <p:nvPr userDrawn="1"/>
        </p:nvCxnSpPr>
        <p:spPr>
          <a:xfrm>
            <a:off x="0" y="112236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05668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80817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000"/>
            </a:lvl1pPr>
          </a:lstStyle>
          <a:p>
            <a:r>
              <a:rPr lang="en-US" dirty="0"/>
              <a:t>Click to edit Master title style</a:t>
            </a:r>
          </a:p>
        </p:txBody>
      </p:sp>
      <p:sp>
        <p:nvSpPr>
          <p:cNvPr id="3" name="Content Placeholder 2"/>
          <p:cNvSpPr>
            <a:spLocks noGrp="1"/>
          </p:cNvSpPr>
          <p:nvPr>
            <p:ph idx="1"/>
          </p:nvPr>
        </p:nvSpPr>
        <p:spPr/>
        <p:txBody>
          <a:bodyPr>
            <a:noAutofit/>
          </a:bodyPr>
          <a:lstStyle>
            <a:lvl1pPr>
              <a:defRPr sz="5000">
                <a:latin typeface="Akzidenz Grotesk BE Bold" panose="02000503050000020004" pitchFamily="50" charset="0"/>
              </a:defRPr>
            </a:lvl1pPr>
            <a:lvl2pPr>
              <a:defRPr sz="5000">
                <a:latin typeface="Akzidenz Grotesk BE Bold" panose="02000503050000020004" pitchFamily="50" charset="0"/>
              </a:defRPr>
            </a:lvl2pPr>
            <a:lvl3pPr>
              <a:defRPr sz="5000">
                <a:latin typeface="Akzidenz Grotesk BE Bold" panose="02000503050000020004" pitchFamily="50" charset="0"/>
              </a:defRPr>
            </a:lvl3pPr>
            <a:lvl4pPr>
              <a:defRPr sz="5000">
                <a:latin typeface="Akzidenz Grotesk BE Bold" panose="02000503050000020004" pitchFamily="50" charset="0"/>
              </a:defRPr>
            </a:lvl4pPr>
            <a:lvl5pPr>
              <a:defRPr sz="5000">
                <a:latin typeface="Akzidenz Grotesk BE Bold" panose="0200050305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6301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75082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366408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90792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61660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42820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4665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9760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A178-423F-4FA9-A5CE-27127CDF27D6}" type="datetimeFigureOut">
              <a:rPr lang="en-US" smtClean="0"/>
              <a:t>6/4/2020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F515-4475-4027-9C68-35EBBF3BFFBC}" type="slidenum">
              <a:rPr lang="en-US" smtClean="0"/>
              <a:t>‹#›</a:t>
            </a:fld>
            <a:endParaRPr lang="en-US" dirty="0"/>
          </a:p>
        </p:txBody>
      </p:sp>
      <p:pic>
        <p:nvPicPr>
          <p:cNvPr id="9" name="Picture 8">
            <a:extLst>
              <a:ext uri="{FF2B5EF4-FFF2-40B4-BE49-F238E27FC236}">
                <a16:creationId xmlns:a16="http://schemas.microsoft.com/office/drawing/2014/main" id="{3573B302-AA23-45E5-9D06-42B334E1E4EB}"/>
              </a:ext>
            </a:extLst>
          </p:cNvPr>
          <p:cNvPicPr>
            <a:picLocks noChangeAspect="1"/>
          </p:cNvPicPr>
          <p:nvPr userDrawn="1"/>
        </p:nvPicPr>
        <p:blipFill>
          <a:blip r:embed="rId13"/>
          <a:stretch>
            <a:fillRect/>
          </a:stretch>
        </p:blipFill>
        <p:spPr>
          <a:xfrm>
            <a:off x="0" y="6408023"/>
            <a:ext cx="9144000" cy="26177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E033810C-C19A-4361-8416-DA50F6DBD0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760" t="31960" r="7764" b="23966"/>
          <a:stretch/>
        </p:blipFill>
        <p:spPr>
          <a:xfrm>
            <a:off x="5808614" y="34188"/>
            <a:ext cx="3274422" cy="844193"/>
          </a:xfrm>
          <a:prstGeom prst="rect">
            <a:avLst/>
          </a:prstGeom>
        </p:spPr>
      </p:pic>
      <p:cxnSp>
        <p:nvCxnSpPr>
          <p:cNvPr id="12" name="Straight Connector 11">
            <a:extLst>
              <a:ext uri="{FF2B5EF4-FFF2-40B4-BE49-F238E27FC236}">
                <a16:creationId xmlns:a16="http://schemas.microsoft.com/office/drawing/2014/main" id="{05E4FACD-44BA-4183-9A6E-703A0F6B2714}"/>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173057-5239-4A06-8C8B-DF63D2CAC282}"/>
              </a:ext>
            </a:extLst>
          </p:cNvPr>
          <p:cNvSpPr txBox="1"/>
          <p:nvPr userDrawn="1"/>
        </p:nvSpPr>
        <p:spPr>
          <a:xfrm>
            <a:off x="0" y="53262"/>
            <a:ext cx="3892731" cy="923330"/>
          </a:xfrm>
          <a:prstGeom prst="rect">
            <a:avLst/>
          </a:prstGeom>
          <a:noFill/>
        </p:spPr>
        <p:txBody>
          <a:bodyPr wrap="square" rtlCol="0" anchor="ctr">
            <a:spAutoFit/>
          </a:bodyPr>
          <a:lstStyle/>
          <a:p>
            <a:r>
              <a:rPr lang="en-US" sz="5400" spc="300" dirty="0">
                <a:solidFill>
                  <a:srgbClr val="00A8CF"/>
                </a:solidFill>
                <a:effectLst>
                  <a:outerShdw dist="38100" dir="2700000" algn="tl" rotWithShape="0">
                    <a:srgbClr val="262B62"/>
                  </a:outerShdw>
                </a:effectLst>
                <a:latin typeface="Brusher" panose="00000500000000000000" pitchFamily="2" charset="0"/>
              </a:rPr>
              <a:t>MATH BINGO</a:t>
            </a:r>
          </a:p>
        </p:txBody>
      </p:sp>
      <p:cxnSp>
        <p:nvCxnSpPr>
          <p:cNvPr id="14" name="Straight Connector 13">
            <a:extLst>
              <a:ext uri="{FF2B5EF4-FFF2-40B4-BE49-F238E27FC236}">
                <a16:creationId xmlns:a16="http://schemas.microsoft.com/office/drawing/2014/main" id="{63FB6B2D-2923-461C-8C66-C889529AAEE4}"/>
              </a:ext>
            </a:extLst>
          </p:cNvPr>
          <p:cNvCxnSpPr/>
          <p:nvPr userDrawn="1"/>
        </p:nvCxnSpPr>
        <p:spPr>
          <a:xfrm>
            <a:off x="0" y="11229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13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kzidenz Grotesk BE Bold" panose="0200050305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zidenz Grotesk BE Regular" panose="0200050303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zidenz Grotesk BE Regular" panose="0200050303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zidenz Grotesk BE Regular" panose="0200050303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64780"/>
            <a:ext cx="8132797" cy="2728439"/>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600" b="1" dirty="0">
                <a:solidFill>
                  <a:srgbClr val="262B62"/>
                </a:solidFill>
                <a:latin typeface="Akzidenz Grotesk BE Bold" panose="02000503050000020004" pitchFamily="50" charset="0"/>
                <a:cs typeface="Arial" panose="020B0604020202020204" pitchFamily="34" charset="0"/>
              </a:rPr>
              <a:t>GET READY TO PLAY…</a:t>
            </a:r>
          </a:p>
        </p:txBody>
      </p:sp>
    </p:spTree>
    <p:extLst>
      <p:ext uri="{BB962C8B-B14F-4D97-AF65-F5344CB8AC3E}">
        <p14:creationId xmlns:p14="http://schemas.microsoft.com/office/powerpoint/2010/main" val="79596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38478" y="2646478"/>
            <a:ext cx="7467044" cy="15650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b="1" dirty="0">
                <a:solidFill>
                  <a:srgbClr val="262B62"/>
                </a:solidFill>
                <a:latin typeface="Akzidenz Grotesk BE Bold" panose="02000503050000020004" pitchFamily="50" charset="0"/>
                <a:cs typeface="Arial" panose="020B0604020202020204" pitchFamily="34" charset="0"/>
              </a:rPr>
              <a:t>What is the mean of 17 and 21?</a:t>
            </a:r>
          </a:p>
        </p:txBody>
      </p:sp>
    </p:spTree>
    <p:extLst>
      <p:ext uri="{BB962C8B-B14F-4D97-AF65-F5344CB8AC3E}">
        <p14:creationId xmlns:p14="http://schemas.microsoft.com/office/powerpoint/2010/main" val="40179696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34222"/>
            <a:ext cx="8132797" cy="47228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262B62"/>
                </a:solidFill>
                <a:latin typeface="Akzidenz Grotesk BE Bold" panose="02000503050000020004" pitchFamily="50" charset="0"/>
                <a:cs typeface="Arial" panose="020B0604020202020204" pitchFamily="34" charset="0"/>
              </a:rPr>
              <a:t>Houses on the right side of the street are consecutive even integers. Matt lives at 1428 East Ave. Amanda lives at 1444 East Ave. How many houses are between their homes?</a:t>
            </a:r>
          </a:p>
        </p:txBody>
      </p:sp>
    </p:spTree>
    <p:extLst>
      <p:ext uri="{BB962C8B-B14F-4D97-AF65-F5344CB8AC3E}">
        <p14:creationId xmlns:p14="http://schemas.microsoft.com/office/powerpoint/2010/main" val="3873088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459792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How many obtuse interior angles are in an obtuse triangle?</a:t>
            </a:r>
          </a:p>
        </p:txBody>
      </p:sp>
    </p:spTree>
    <p:extLst>
      <p:ext uri="{BB962C8B-B14F-4D97-AF65-F5344CB8AC3E}">
        <p14:creationId xmlns:p14="http://schemas.microsoft.com/office/powerpoint/2010/main" val="25555041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43306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81140"/>
            <a:ext cx="8132797" cy="309571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value of the expression below?</a:t>
            </a:r>
          </a:p>
          <a:p>
            <a:r>
              <a:rPr lang="en-US" sz="5000" b="1" dirty="0">
                <a:solidFill>
                  <a:srgbClr val="262B62"/>
                </a:solidFill>
                <a:latin typeface="Akzidenz Grotesk BE Bold" panose="02000503050000020004" pitchFamily="50" charset="0"/>
                <a:cs typeface="Arial" panose="020B0604020202020204" pitchFamily="34" charset="0"/>
              </a:rPr>
              <a:t> </a:t>
            </a:r>
          </a:p>
          <a:p>
            <a:r>
              <a:rPr lang="en-US" sz="5000" b="1" dirty="0">
                <a:solidFill>
                  <a:srgbClr val="262B62"/>
                </a:solidFill>
                <a:latin typeface="Akzidenz Grotesk BE Bold" panose="02000503050000020004" pitchFamily="50" charset="0"/>
                <a:cs typeface="Arial" panose="020B0604020202020204" pitchFamily="34" charset="0"/>
              </a:rPr>
              <a:t>5</a:t>
            </a:r>
            <a:r>
              <a:rPr lang="en-US" sz="5000" b="1" baseline="30000" dirty="0">
                <a:solidFill>
                  <a:srgbClr val="262B62"/>
                </a:solidFill>
                <a:latin typeface="Akzidenz Grotesk BE Bold" panose="02000503050000020004" pitchFamily="50" charset="0"/>
                <a:cs typeface="Arial" panose="020B0604020202020204" pitchFamily="34" charset="0"/>
              </a:rPr>
              <a:t>2</a:t>
            </a:r>
            <a:r>
              <a:rPr lang="en-US" sz="5000" b="1" dirty="0">
                <a:solidFill>
                  <a:srgbClr val="262B62"/>
                </a:solidFill>
                <a:latin typeface="Akzidenz Grotesk BE Bold" panose="02000503050000020004" pitchFamily="50" charset="0"/>
                <a:cs typeface="Arial" panose="020B0604020202020204" pitchFamily="34" charset="0"/>
              </a:rPr>
              <a:t> – 3</a:t>
            </a:r>
            <a:r>
              <a:rPr lang="en-US" sz="5000" b="1" baseline="30000" dirty="0">
                <a:solidFill>
                  <a:srgbClr val="262B62"/>
                </a:solidFill>
                <a:latin typeface="Akzidenz Grotesk BE Bold" panose="02000503050000020004" pitchFamily="50" charset="0"/>
                <a:cs typeface="Arial" panose="020B0604020202020204" pitchFamily="34" charset="0"/>
              </a:rPr>
              <a:t>2</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1710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2661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average of three consecutive integers is 18. What is the value of the largest integer?</a:t>
            </a:r>
          </a:p>
        </p:txBody>
      </p:sp>
    </p:spTree>
    <p:extLst>
      <p:ext uri="{BB962C8B-B14F-4D97-AF65-F5344CB8AC3E}">
        <p14:creationId xmlns:p14="http://schemas.microsoft.com/office/powerpoint/2010/main" val="32497089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7714610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Kaya ate 60 cookies in 5 minutes. On average, how many cookies per minute did she eat?</a:t>
            </a:r>
          </a:p>
        </p:txBody>
      </p:sp>
    </p:spTree>
    <p:extLst>
      <p:ext uri="{BB962C8B-B14F-4D97-AF65-F5344CB8AC3E}">
        <p14:creationId xmlns:p14="http://schemas.microsoft.com/office/powerpoint/2010/main" val="1991279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1773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7147109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291509"/>
            <a:ext cx="8132797" cy="227498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largest integer solution of </a:t>
            </a:r>
          </a:p>
          <a:p>
            <a:r>
              <a:rPr lang="en-US" sz="5000" b="1" dirty="0">
                <a:solidFill>
                  <a:srgbClr val="262B62"/>
                </a:solidFill>
                <a:latin typeface="Akzidenz Grotesk BE Bold" panose="02000503050000020004" pitchFamily="50" charset="0"/>
                <a:cs typeface="Arial" panose="020B0604020202020204" pitchFamily="34" charset="0"/>
              </a:rPr>
              <a:t>43 + x &lt; 50?</a:t>
            </a:r>
          </a:p>
        </p:txBody>
      </p:sp>
    </p:spTree>
    <p:extLst>
      <p:ext uri="{BB962C8B-B14F-4D97-AF65-F5344CB8AC3E}">
        <p14:creationId xmlns:p14="http://schemas.microsoft.com/office/powerpoint/2010/main" val="28616699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792975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701878"/>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smallest   two-digit prime number?</a:t>
            </a:r>
          </a:p>
        </p:txBody>
      </p:sp>
    </p:spTree>
    <p:extLst>
      <p:ext uri="{BB962C8B-B14F-4D97-AF65-F5344CB8AC3E}">
        <p14:creationId xmlns:p14="http://schemas.microsoft.com/office/powerpoint/2010/main" val="6032321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706492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On a number line, what is the distance between the coordinates −4 and 9?</a:t>
            </a:r>
          </a:p>
        </p:txBody>
      </p:sp>
    </p:spTree>
    <p:extLst>
      <p:ext uri="{BB962C8B-B14F-4D97-AF65-F5344CB8AC3E}">
        <p14:creationId xmlns:p14="http://schemas.microsoft.com/office/powerpoint/2010/main" val="41162302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9974549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701878"/>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value of       43 × 81,423 × 0 + 23?</a:t>
            </a:r>
          </a:p>
        </p:txBody>
      </p:sp>
    </p:spTree>
    <p:extLst>
      <p:ext uri="{BB962C8B-B14F-4D97-AF65-F5344CB8AC3E}">
        <p14:creationId xmlns:p14="http://schemas.microsoft.com/office/powerpoint/2010/main" val="19392645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871777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smallest positive number that is a multiple of 1, 2, 3 and 6?</a:t>
            </a:r>
          </a:p>
        </p:txBody>
      </p:sp>
    </p:spTree>
    <p:extLst>
      <p:ext uri="{BB962C8B-B14F-4D97-AF65-F5344CB8AC3E}">
        <p14:creationId xmlns:p14="http://schemas.microsoft.com/office/powerpoint/2010/main" val="33486110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18</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86572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66182"/>
            <a:ext cx="8132797" cy="372563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At the end of the first quarter of a game, the Panthers had scored three points. Scoring at the same rate, how many points will they have at the end of the game?</a:t>
            </a:r>
          </a:p>
        </p:txBody>
      </p:sp>
    </p:spTree>
    <p:extLst>
      <p:ext uri="{BB962C8B-B14F-4D97-AF65-F5344CB8AC3E}">
        <p14:creationId xmlns:p14="http://schemas.microsoft.com/office/powerpoint/2010/main" val="15848274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701878"/>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remainder when 27 is divided by 12?</a:t>
            </a:r>
          </a:p>
        </p:txBody>
      </p:sp>
    </p:spTree>
    <p:extLst>
      <p:ext uri="{BB962C8B-B14F-4D97-AF65-F5344CB8AC3E}">
        <p14:creationId xmlns:p14="http://schemas.microsoft.com/office/powerpoint/2010/main" val="18338632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3563142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In a right triangle, one acute angle measures 66 degrees. What is the measure of the other acute angle?</a:t>
            </a:r>
          </a:p>
        </p:txBody>
      </p:sp>
    </p:spTree>
    <p:extLst>
      <p:ext uri="{BB962C8B-B14F-4D97-AF65-F5344CB8AC3E}">
        <p14:creationId xmlns:p14="http://schemas.microsoft.com/office/powerpoint/2010/main" val="36382858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5158470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28600" y="1277072"/>
            <a:ext cx="8686800"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lengths of the sides of a triangle are 2 cm, 2 cm and 3 cm. In a similar triangle with two sides each of length 14 cm, what is the length of the third side?</a:t>
            </a:r>
          </a:p>
        </p:txBody>
      </p:sp>
    </p:spTree>
    <p:extLst>
      <p:ext uri="{BB962C8B-B14F-4D97-AF65-F5344CB8AC3E}">
        <p14:creationId xmlns:p14="http://schemas.microsoft.com/office/powerpoint/2010/main" val="4049539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04382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4901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Dexter is 12 years older than Hamilton, and the sum of their ages is 24. How old is Hamilton?</a:t>
            </a:r>
          </a:p>
        </p:txBody>
      </p:sp>
    </p:spTree>
    <p:extLst>
      <p:ext uri="{BB962C8B-B14F-4D97-AF65-F5344CB8AC3E}">
        <p14:creationId xmlns:p14="http://schemas.microsoft.com/office/powerpoint/2010/main" val="410535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09347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21533" y="1406612"/>
            <a:ext cx="4572853" cy="47228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262B62"/>
                </a:solidFill>
                <a:latin typeface="Akzidenz Grotesk BE Bold" panose="02000503050000020004" pitchFamily="50" charset="0"/>
                <a:cs typeface="Arial" panose="020B0604020202020204" pitchFamily="34" charset="0"/>
              </a:rPr>
              <a:t>This spinner is divided into 8 equal sections. What number is a player most likely to spin?</a:t>
            </a:r>
          </a:p>
        </p:txBody>
      </p:sp>
      <p:sp>
        <p:nvSpPr>
          <p:cNvPr id="2" name="Oval 1"/>
          <p:cNvSpPr/>
          <p:nvPr/>
        </p:nvSpPr>
        <p:spPr>
          <a:xfrm>
            <a:off x="5184559" y="1646785"/>
            <a:ext cx="3613212" cy="3613212"/>
          </a:xfrm>
          <a:prstGeom prst="ellipse">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a:stCxn id="2" idx="0"/>
            <a:endCxn id="2" idx="4"/>
          </p:cNvCxnSpPr>
          <p:nvPr/>
        </p:nvCxnSpPr>
        <p:spPr>
          <a:xfrm>
            <a:off x="6991165" y="1646785"/>
            <a:ext cx="0" cy="3613212"/>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991165" y="1646785"/>
            <a:ext cx="0" cy="3613212"/>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2700000">
            <a:off x="6991165" y="1646785"/>
            <a:ext cx="0" cy="3613212"/>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2700000">
            <a:off x="6991165" y="1646785"/>
            <a:ext cx="0" cy="3613212"/>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8100000">
            <a:off x="6991166" y="1646786"/>
            <a:ext cx="0" cy="3613212"/>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8100000">
            <a:off x="6991166" y="1646786"/>
            <a:ext cx="0" cy="3613212"/>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02937" y="1896106"/>
            <a:ext cx="739621"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8</a:t>
            </a:r>
            <a:endParaRPr lang="en-US" sz="4800" dirty="0"/>
          </a:p>
        </p:txBody>
      </p:sp>
      <p:sp>
        <p:nvSpPr>
          <p:cNvPr id="16" name="TextBox 15"/>
          <p:cNvSpPr txBox="1"/>
          <p:nvPr/>
        </p:nvSpPr>
        <p:spPr>
          <a:xfrm>
            <a:off x="7721982" y="2622394"/>
            <a:ext cx="1088327"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11</a:t>
            </a:r>
            <a:endParaRPr lang="en-US" sz="4800" dirty="0"/>
          </a:p>
        </p:txBody>
      </p:sp>
      <p:sp>
        <p:nvSpPr>
          <p:cNvPr id="19" name="TextBox 18"/>
          <p:cNvSpPr txBox="1"/>
          <p:nvPr/>
        </p:nvSpPr>
        <p:spPr>
          <a:xfrm>
            <a:off x="6991165" y="4222571"/>
            <a:ext cx="1088327"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11</a:t>
            </a:r>
            <a:endParaRPr lang="en-US" sz="4800" dirty="0"/>
          </a:p>
        </p:txBody>
      </p:sp>
      <p:sp>
        <p:nvSpPr>
          <p:cNvPr id="20" name="TextBox 19"/>
          <p:cNvSpPr txBox="1"/>
          <p:nvPr/>
        </p:nvSpPr>
        <p:spPr>
          <a:xfrm>
            <a:off x="5373696" y="3484360"/>
            <a:ext cx="1088327"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11</a:t>
            </a:r>
            <a:endParaRPr lang="en-US" sz="4800" dirty="0"/>
          </a:p>
        </p:txBody>
      </p:sp>
      <p:sp>
        <p:nvSpPr>
          <p:cNvPr id="21" name="TextBox 20"/>
          <p:cNvSpPr txBox="1"/>
          <p:nvPr/>
        </p:nvSpPr>
        <p:spPr>
          <a:xfrm>
            <a:off x="6008724" y="1942324"/>
            <a:ext cx="1088327"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11</a:t>
            </a:r>
            <a:endParaRPr lang="en-US" sz="4800" dirty="0"/>
          </a:p>
        </p:txBody>
      </p:sp>
      <p:sp>
        <p:nvSpPr>
          <p:cNvPr id="23" name="TextBox 22"/>
          <p:cNvSpPr txBox="1"/>
          <p:nvPr/>
        </p:nvSpPr>
        <p:spPr>
          <a:xfrm>
            <a:off x="6259057" y="4164428"/>
            <a:ext cx="739621"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8</a:t>
            </a:r>
            <a:endParaRPr lang="en-US" sz="4800" dirty="0"/>
          </a:p>
        </p:txBody>
      </p:sp>
      <p:sp>
        <p:nvSpPr>
          <p:cNvPr id="24" name="TextBox 23"/>
          <p:cNvSpPr txBox="1"/>
          <p:nvPr/>
        </p:nvSpPr>
        <p:spPr>
          <a:xfrm>
            <a:off x="7888078" y="3541512"/>
            <a:ext cx="739621"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2</a:t>
            </a:r>
            <a:endParaRPr lang="en-US" sz="4800" dirty="0"/>
          </a:p>
        </p:txBody>
      </p:sp>
      <p:sp>
        <p:nvSpPr>
          <p:cNvPr id="25" name="TextBox 24"/>
          <p:cNvSpPr txBox="1"/>
          <p:nvPr/>
        </p:nvSpPr>
        <p:spPr>
          <a:xfrm>
            <a:off x="5564904" y="2574007"/>
            <a:ext cx="739621" cy="830997"/>
          </a:xfrm>
          <a:prstGeom prst="rect">
            <a:avLst/>
          </a:prstGeom>
          <a:noFill/>
        </p:spPr>
        <p:txBody>
          <a:bodyPr wrap="square" rtlCol="0">
            <a:spAutoFit/>
          </a:bodyPr>
          <a:lstStyle/>
          <a:p>
            <a:r>
              <a:rPr lang="en-US" sz="4800" b="1" dirty="0">
                <a:solidFill>
                  <a:srgbClr val="262B62"/>
                </a:solidFill>
                <a:latin typeface="Arial Black" panose="020B0A04020102020204" pitchFamily="34" charset="0"/>
                <a:cs typeface="Arial" panose="020B0604020202020204" pitchFamily="34" charset="0"/>
              </a:rPr>
              <a:t>2</a:t>
            </a:r>
            <a:endParaRPr lang="en-US" sz="4800" dirty="0"/>
          </a:p>
        </p:txBody>
      </p:sp>
      <p:cxnSp>
        <p:nvCxnSpPr>
          <p:cNvPr id="9" name="Straight Arrow Connector 8"/>
          <p:cNvCxnSpPr/>
          <p:nvPr/>
        </p:nvCxnSpPr>
        <p:spPr>
          <a:xfrm flipV="1">
            <a:off x="6998678" y="2175926"/>
            <a:ext cx="130012" cy="1293349"/>
          </a:xfrm>
          <a:prstGeom prst="straightConnector1">
            <a:avLst/>
          </a:prstGeom>
          <a:ln w="57150">
            <a:solidFill>
              <a:srgbClr val="262B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74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00875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28183"/>
            <a:ext cx="8132797" cy="43350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Kelly and Micah each have a pile of coins. The piles are the same, except Kelly has 1 more quarter and Micah has 1 more dime and 2 more pennies. How many more cents does Kelly have?</a:t>
            </a:r>
          </a:p>
        </p:txBody>
      </p:sp>
    </p:spTree>
    <p:extLst>
      <p:ext uri="{BB962C8B-B14F-4D97-AF65-F5344CB8AC3E}">
        <p14:creationId xmlns:p14="http://schemas.microsoft.com/office/powerpoint/2010/main" val="96908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8407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02062"/>
            <a:ext cx="8132797" cy="385387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On your BINGO card, write in the integers 1-24 in the 24 blank spaces. </a:t>
            </a:r>
            <a:endParaRPr lang="en-US" sz="4400" b="1" dirty="0">
              <a:solidFill>
                <a:srgbClr val="FF0000"/>
              </a:solidFill>
              <a:latin typeface="Akzidenz Grotesk BE Bold" panose="02000503050000020004" pitchFamily="50" charset="0"/>
              <a:cs typeface="Arial" panose="020B0604020202020204" pitchFamily="34" charset="0"/>
            </a:endParaRPr>
          </a:p>
          <a:p>
            <a:r>
              <a:rPr lang="en-US" sz="6600" b="1" dirty="0">
                <a:solidFill>
                  <a:srgbClr val="FF0000"/>
                </a:solidFill>
                <a:latin typeface="Akzidenz Grotesk BE Bold" panose="02000503050000020004" pitchFamily="50" charset="0"/>
                <a:cs typeface="Arial" panose="020B0604020202020204" pitchFamily="34" charset="0"/>
              </a:rPr>
              <a:t>Be crazy and mix up the order!!</a:t>
            </a:r>
          </a:p>
        </p:txBody>
      </p:sp>
    </p:spTree>
    <p:extLst>
      <p:ext uri="{BB962C8B-B14F-4D97-AF65-F5344CB8AC3E}">
        <p14:creationId xmlns:p14="http://schemas.microsoft.com/office/powerpoint/2010/main" val="155860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0988" y="1539307"/>
            <a:ext cx="7162023"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Kaleb bought 2 dozen eggs but realized 1 egg was broken when he got home. How many unbroken eggs were left?</a:t>
            </a:r>
          </a:p>
        </p:txBody>
      </p:sp>
    </p:spTree>
    <p:extLst>
      <p:ext uri="{BB962C8B-B14F-4D97-AF65-F5344CB8AC3E}">
        <p14:creationId xmlns:p14="http://schemas.microsoft.com/office/powerpoint/2010/main" val="113175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4289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When three standard dice are rolled, what is the largest possible sum of the three numbers rolled?</a:t>
            </a:r>
          </a:p>
        </p:txBody>
      </p:sp>
    </p:spTree>
    <p:extLst>
      <p:ext uri="{BB962C8B-B14F-4D97-AF65-F5344CB8AC3E}">
        <p14:creationId xmlns:p14="http://schemas.microsoft.com/office/powerpoint/2010/main" val="121733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18</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2980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47185" y="1685510"/>
            <a:ext cx="5569532" cy="348698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These five points are each on the same line. What is the missing </a:t>
            </a:r>
          </a:p>
          <a:p>
            <a:r>
              <a:rPr lang="en-US" sz="4400" b="1" i="1" dirty="0">
                <a:solidFill>
                  <a:srgbClr val="262B62"/>
                </a:solidFill>
                <a:latin typeface="Akzidenz Grotesk BE Bold" panose="02000503050000020004" pitchFamily="50" charset="0"/>
                <a:cs typeface="Arial" panose="020B0604020202020204" pitchFamily="34" charset="0"/>
              </a:rPr>
              <a:t>x</a:t>
            </a:r>
            <a:r>
              <a:rPr lang="en-US" sz="4400" b="1" dirty="0">
                <a:solidFill>
                  <a:srgbClr val="262B62"/>
                </a:solidFill>
                <a:latin typeface="Akzidenz Grotesk BE Bold" panose="02000503050000020004" pitchFamily="50" charset="0"/>
                <a:cs typeface="Arial" panose="020B0604020202020204" pitchFamily="34" charset="0"/>
              </a:rPr>
              <a:t>-coordinate?</a:t>
            </a:r>
            <a:endParaRPr lang="en-US" sz="4800" b="1" dirty="0">
              <a:solidFill>
                <a:srgbClr val="262B62"/>
              </a:solidFill>
              <a:latin typeface="Akzidenz Grotesk BE Bold" panose="02000503050000020004" pitchFamily="50" charset="0"/>
              <a:cs typeface="Arial" panose="020B0604020202020204" pitchFamily="34" charset="0"/>
            </a:endParaRPr>
          </a:p>
          <a:p>
            <a:endParaRPr lang="en-US" sz="825" b="1" dirty="0">
              <a:solidFill>
                <a:srgbClr val="262B62"/>
              </a:solidFill>
              <a:latin typeface="Akzidenz Grotesk BE Bold" panose="02000503050000020004" pitchFamily="50" charset="0"/>
              <a:cs typeface="Arial" panose="020B0604020202020204" pitchFamily="34" charset="0"/>
            </a:endParaRPr>
          </a:p>
        </p:txBody>
      </p:sp>
      <p:sp>
        <p:nvSpPr>
          <p:cNvPr id="2" name="TextBox 1"/>
          <p:cNvSpPr txBox="1"/>
          <p:nvPr/>
        </p:nvSpPr>
        <p:spPr>
          <a:xfrm>
            <a:off x="6666757" y="1540768"/>
            <a:ext cx="2121763" cy="3416320"/>
          </a:xfrm>
          <a:prstGeom prst="rect">
            <a:avLst/>
          </a:prstGeom>
          <a:noFill/>
        </p:spPr>
        <p:txBody>
          <a:bodyPr wrap="square" rtlCol="0">
            <a:spAutoFit/>
          </a:bodyPr>
          <a:lstStyle/>
          <a:p>
            <a:r>
              <a:rPr lang="en-US" sz="3600" b="1" i="1" dirty="0">
                <a:solidFill>
                  <a:srgbClr val="262B62"/>
                </a:solidFill>
                <a:latin typeface="Akzidenz Grotesk BE Bold" panose="02000503050000020004" pitchFamily="50" charset="0"/>
                <a:cs typeface="Arial" panose="020B0604020202020204" pitchFamily="34" charset="0"/>
              </a:rPr>
              <a:t>x       y</a:t>
            </a:r>
          </a:p>
          <a:p>
            <a:r>
              <a:rPr lang="en-US" sz="3600" b="1" dirty="0">
                <a:solidFill>
                  <a:srgbClr val="262B62"/>
                </a:solidFill>
                <a:latin typeface="Akzidenz Grotesk BE Bold" panose="02000503050000020004" pitchFamily="50" charset="0"/>
                <a:cs typeface="Arial" panose="020B0604020202020204" pitchFamily="34" charset="0"/>
              </a:rPr>
              <a:t>0       1</a:t>
            </a:r>
          </a:p>
          <a:p>
            <a:r>
              <a:rPr lang="en-US" sz="3600" b="1" dirty="0">
                <a:solidFill>
                  <a:srgbClr val="262B62"/>
                </a:solidFill>
                <a:latin typeface="Akzidenz Grotesk BE Bold" panose="02000503050000020004" pitchFamily="50" charset="0"/>
                <a:cs typeface="Arial" panose="020B0604020202020204" pitchFamily="34" charset="0"/>
              </a:rPr>
              <a:t>1       2</a:t>
            </a:r>
          </a:p>
          <a:p>
            <a:r>
              <a:rPr lang="en-US" sz="3600" b="1" dirty="0">
                <a:solidFill>
                  <a:srgbClr val="262B62"/>
                </a:solidFill>
                <a:latin typeface="Akzidenz Grotesk BE Bold" panose="02000503050000020004" pitchFamily="50" charset="0"/>
                <a:cs typeface="Arial" panose="020B0604020202020204" pitchFamily="34" charset="0"/>
              </a:rPr>
              <a:t>2       3</a:t>
            </a:r>
          </a:p>
          <a:p>
            <a:r>
              <a:rPr lang="en-US" sz="3600" b="1" dirty="0">
                <a:solidFill>
                  <a:srgbClr val="FF0000"/>
                </a:solidFill>
                <a:latin typeface="Akzidenz Grotesk BE Bold" panose="02000503050000020004" pitchFamily="50" charset="0"/>
                <a:cs typeface="Arial" panose="020B0604020202020204" pitchFamily="34" charset="0"/>
              </a:rPr>
              <a:t>?</a:t>
            </a:r>
            <a:r>
              <a:rPr lang="en-US" sz="3600" b="1" dirty="0">
                <a:solidFill>
                  <a:srgbClr val="262B62"/>
                </a:solidFill>
                <a:latin typeface="Akzidenz Grotesk BE Bold" panose="02000503050000020004" pitchFamily="50" charset="0"/>
                <a:cs typeface="Arial" panose="020B0604020202020204" pitchFamily="34" charset="0"/>
              </a:rPr>
              <a:t>       4</a:t>
            </a:r>
            <a:endParaRPr lang="en-US" sz="3600" b="1" dirty="0">
              <a:solidFill>
                <a:srgbClr val="FF0000"/>
              </a:solidFill>
              <a:latin typeface="Akzidenz Grotesk BE Bold" panose="02000503050000020004" pitchFamily="50" charset="0"/>
              <a:cs typeface="Arial" panose="020B0604020202020204" pitchFamily="34" charset="0"/>
            </a:endParaRPr>
          </a:p>
          <a:p>
            <a:r>
              <a:rPr lang="en-US" sz="3600" b="1" dirty="0">
                <a:solidFill>
                  <a:srgbClr val="262B62"/>
                </a:solidFill>
                <a:latin typeface="Akzidenz Grotesk BE Bold" panose="02000503050000020004" pitchFamily="50" charset="0"/>
                <a:cs typeface="Arial" panose="020B0604020202020204" pitchFamily="34" charset="0"/>
              </a:rPr>
              <a:t>4       5</a:t>
            </a:r>
          </a:p>
        </p:txBody>
      </p:sp>
      <p:cxnSp>
        <p:nvCxnSpPr>
          <p:cNvPr id="4" name="Straight Connector 3"/>
          <p:cNvCxnSpPr/>
          <p:nvPr/>
        </p:nvCxnSpPr>
        <p:spPr>
          <a:xfrm flipH="1">
            <a:off x="7590035" y="1629548"/>
            <a:ext cx="17760" cy="3327540"/>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55539" y="2148598"/>
            <a:ext cx="1757778" cy="0"/>
          </a:xfrm>
          <a:prstGeom prst="line">
            <a:avLst/>
          </a:prstGeom>
          <a:ln w="2857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16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47546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area of square ABCD is 36 square centimeters. What is its perimeter?</a:t>
            </a:r>
          </a:p>
        </p:txBody>
      </p:sp>
    </p:spTree>
    <p:extLst>
      <p:ext uri="{BB962C8B-B14F-4D97-AF65-F5344CB8AC3E}">
        <p14:creationId xmlns:p14="http://schemas.microsoft.com/office/powerpoint/2010/main" val="332619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2089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70881"/>
            <a:ext cx="8132797" cy="3116238"/>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Each stride Carl takes is 3 inches longer than his son’s stride. How many inches farther than his son will Carl be after a total of 7 strides?</a:t>
            </a:r>
          </a:p>
        </p:txBody>
      </p:sp>
    </p:spTree>
    <p:extLst>
      <p:ext uri="{BB962C8B-B14F-4D97-AF65-F5344CB8AC3E}">
        <p14:creationId xmlns:p14="http://schemas.microsoft.com/office/powerpoint/2010/main" val="395547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7341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1610" y="1345214"/>
            <a:ext cx="7160779" cy="128804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You could have something like this: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708"/>
          <a:stretch/>
        </p:blipFill>
        <p:spPr>
          <a:xfrm>
            <a:off x="3179396" y="2873049"/>
            <a:ext cx="2785208" cy="3227398"/>
          </a:xfrm>
          <a:prstGeom prst="rect">
            <a:avLst/>
          </a:prstGeom>
        </p:spPr>
      </p:pic>
    </p:spTree>
    <p:extLst>
      <p:ext uri="{BB962C8B-B14F-4D97-AF65-F5344CB8AC3E}">
        <p14:creationId xmlns:p14="http://schemas.microsoft.com/office/powerpoint/2010/main" val="163109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2 yellow token = 8 blue tokens, how many blue tokens can Carla receive for trading in 5 yellow tokens?</a:t>
            </a:r>
          </a:p>
        </p:txBody>
      </p:sp>
    </p:spTree>
    <p:extLst>
      <p:ext uri="{BB962C8B-B14F-4D97-AF65-F5344CB8AC3E}">
        <p14:creationId xmlns:p14="http://schemas.microsoft.com/office/powerpoint/2010/main" val="176872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20</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40748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3891"/>
            <a:ext cx="8132797" cy="497623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dirty="0">
                <a:solidFill>
                  <a:srgbClr val="262B62"/>
                </a:solidFill>
                <a:latin typeface="Akzidenz Grotesk BE Bold" panose="02000503050000020004" pitchFamily="50" charset="0"/>
                <a:cs typeface="Arial" panose="020B0604020202020204" pitchFamily="34" charset="0"/>
              </a:rPr>
              <a:t>The perimeter of square ABCD is 12 cm. </a:t>
            </a:r>
          </a:p>
          <a:p>
            <a:pPr algn="l"/>
            <a:r>
              <a:rPr lang="en-US" sz="4400" b="1" dirty="0">
                <a:solidFill>
                  <a:srgbClr val="262B62"/>
                </a:solidFill>
                <a:latin typeface="Akzidenz Grotesk BE Bold" panose="02000503050000020004" pitchFamily="50" charset="0"/>
                <a:cs typeface="Arial" panose="020B0604020202020204" pitchFamily="34" charset="0"/>
              </a:rPr>
              <a:t>What is the </a:t>
            </a:r>
          </a:p>
          <a:p>
            <a:pPr algn="l"/>
            <a:r>
              <a:rPr lang="en-US" sz="4400" b="1" dirty="0">
                <a:solidFill>
                  <a:srgbClr val="262B62"/>
                </a:solidFill>
                <a:latin typeface="Akzidenz Grotesk BE Bold" panose="02000503050000020004" pitchFamily="50" charset="0"/>
                <a:cs typeface="Arial" panose="020B0604020202020204" pitchFamily="34" charset="0"/>
              </a:rPr>
              <a:t>perimeter of </a:t>
            </a:r>
          </a:p>
          <a:p>
            <a:pPr algn="l"/>
            <a:r>
              <a:rPr lang="en-US" sz="4400" b="1" dirty="0">
                <a:solidFill>
                  <a:srgbClr val="262B62"/>
                </a:solidFill>
                <a:latin typeface="Akzidenz Grotesk BE Bold" panose="02000503050000020004" pitchFamily="50" charset="0"/>
                <a:cs typeface="Arial" panose="020B0604020202020204" pitchFamily="34" charset="0"/>
              </a:rPr>
              <a:t>equilateral </a:t>
            </a:r>
          </a:p>
          <a:p>
            <a:pPr algn="l"/>
            <a:r>
              <a:rPr lang="en-US" sz="4400" b="1" dirty="0">
                <a:solidFill>
                  <a:srgbClr val="262B62"/>
                </a:solidFill>
                <a:latin typeface="Akzidenz Grotesk BE Bold" panose="02000503050000020004" pitchFamily="50" charset="0"/>
                <a:cs typeface="Arial" panose="020B0604020202020204" pitchFamily="34" charset="0"/>
              </a:rPr>
              <a:t>triangle </a:t>
            </a:r>
          </a:p>
          <a:p>
            <a:pPr algn="l"/>
            <a:r>
              <a:rPr lang="en-US" sz="4400" b="1" dirty="0">
                <a:solidFill>
                  <a:srgbClr val="262B62"/>
                </a:solidFill>
                <a:latin typeface="Akzidenz Grotesk BE Bold" panose="02000503050000020004" pitchFamily="50" charset="0"/>
                <a:cs typeface="Arial" panose="020B0604020202020204" pitchFamily="34" charset="0"/>
              </a:rPr>
              <a:t>BCE?</a:t>
            </a:r>
          </a:p>
        </p:txBody>
      </p:sp>
      <p:grpSp>
        <p:nvGrpSpPr>
          <p:cNvPr id="4" name="Group 3"/>
          <p:cNvGrpSpPr/>
          <p:nvPr/>
        </p:nvGrpSpPr>
        <p:grpSpPr>
          <a:xfrm>
            <a:off x="3442325" y="1854944"/>
            <a:ext cx="5598190" cy="4375181"/>
            <a:chOff x="1682105" y="2315467"/>
            <a:chExt cx="5598190" cy="4375181"/>
          </a:xfrm>
        </p:grpSpPr>
        <p:sp>
          <p:nvSpPr>
            <p:cNvPr id="2" name="Isosceles Triangle 1"/>
            <p:cNvSpPr/>
            <p:nvPr/>
          </p:nvSpPr>
          <p:spPr>
            <a:xfrm>
              <a:off x="2321958" y="4091556"/>
              <a:ext cx="2240737" cy="193167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rot="3600000">
              <a:off x="3872320" y="3377732"/>
              <a:ext cx="2236234" cy="2236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540674" y="4561711"/>
              <a:ext cx="739621"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A</a:t>
              </a:r>
              <a:endParaRPr lang="en-US" sz="4400" dirty="0">
                <a:solidFill>
                  <a:srgbClr val="FF0000"/>
                </a:solidFill>
              </a:endParaRPr>
            </a:p>
          </p:txBody>
        </p:sp>
        <p:sp>
          <p:nvSpPr>
            <p:cNvPr id="10" name="TextBox 9"/>
            <p:cNvSpPr txBox="1"/>
            <p:nvPr/>
          </p:nvSpPr>
          <p:spPr>
            <a:xfrm>
              <a:off x="4572000" y="5921207"/>
              <a:ext cx="739621"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B</a:t>
              </a:r>
              <a:endParaRPr lang="en-US" sz="4400" dirty="0">
                <a:solidFill>
                  <a:srgbClr val="FF0000"/>
                </a:solidFill>
              </a:endParaRPr>
            </a:p>
          </p:txBody>
        </p:sp>
        <p:sp>
          <p:nvSpPr>
            <p:cNvPr id="11" name="TextBox 10"/>
            <p:cNvSpPr txBox="1"/>
            <p:nvPr/>
          </p:nvSpPr>
          <p:spPr>
            <a:xfrm>
              <a:off x="2849880" y="3517557"/>
              <a:ext cx="739621"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C</a:t>
              </a:r>
              <a:endParaRPr lang="en-US" sz="4400" dirty="0">
                <a:solidFill>
                  <a:srgbClr val="FF0000"/>
                </a:solidFill>
              </a:endParaRPr>
            </a:p>
          </p:txBody>
        </p:sp>
        <p:sp>
          <p:nvSpPr>
            <p:cNvPr id="12" name="TextBox 11"/>
            <p:cNvSpPr txBox="1"/>
            <p:nvPr/>
          </p:nvSpPr>
          <p:spPr>
            <a:xfrm>
              <a:off x="5311621" y="2315467"/>
              <a:ext cx="739621"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D</a:t>
              </a:r>
              <a:endParaRPr lang="en-US" sz="4400" dirty="0">
                <a:solidFill>
                  <a:srgbClr val="FF0000"/>
                </a:solidFill>
              </a:endParaRPr>
            </a:p>
          </p:txBody>
        </p:sp>
        <p:sp>
          <p:nvSpPr>
            <p:cNvPr id="13" name="TextBox 12"/>
            <p:cNvSpPr txBox="1"/>
            <p:nvPr/>
          </p:nvSpPr>
          <p:spPr>
            <a:xfrm>
              <a:off x="1682105" y="5653155"/>
              <a:ext cx="739621"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E</a:t>
              </a:r>
              <a:endParaRPr lang="en-US" sz="4400" dirty="0">
                <a:solidFill>
                  <a:srgbClr val="FF0000"/>
                </a:solidFill>
              </a:endParaRPr>
            </a:p>
          </p:txBody>
        </p:sp>
      </p:grpSp>
    </p:spTree>
    <p:extLst>
      <p:ext uri="{BB962C8B-B14F-4D97-AF65-F5344CB8AC3E}">
        <p14:creationId xmlns:p14="http://schemas.microsoft.com/office/powerpoint/2010/main" val="2655131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71273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Simon arrived at the party at 6:53 pm and Erica arrived at 7:10 pm. How many minutes later than Simon did Erica arrive?</a:t>
            </a:r>
          </a:p>
        </p:txBody>
      </p:sp>
    </p:spTree>
    <p:extLst>
      <p:ext uri="{BB962C8B-B14F-4D97-AF65-F5344CB8AC3E}">
        <p14:creationId xmlns:p14="http://schemas.microsoft.com/office/powerpoint/2010/main" val="1806178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90972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50" y="238588"/>
            <a:ext cx="2601708" cy="246829"/>
          </a:xfrm>
          <a:prstGeom prst="rect">
            <a:avLst/>
          </a:prstGeom>
        </p:spPr>
      </p:pic>
      <p:sp>
        <p:nvSpPr>
          <p:cNvPr id="22" name="Content Placeholder 3"/>
          <p:cNvSpPr txBox="1">
            <a:spLocks/>
          </p:cNvSpPr>
          <p:nvPr/>
        </p:nvSpPr>
        <p:spPr>
          <a:xfrm>
            <a:off x="352425" y="1334222"/>
            <a:ext cx="8439150"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Sebastian received $1.46 in change. Using only quarters, dimes, nickels and/or pennies, what is the fewest number of coins he could have received?</a:t>
            </a:r>
          </a:p>
        </p:txBody>
      </p:sp>
    </p:spTree>
    <p:extLst>
      <p:ext uri="{BB962C8B-B14F-4D97-AF65-F5344CB8AC3E}">
        <p14:creationId xmlns:p14="http://schemas.microsoft.com/office/powerpoint/2010/main" val="150533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8</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47589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72347"/>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Each pack of markers contains 11 markers. If Brian has 8 packs and Collette has 10 packs, how many more markers does Collette have?</a:t>
            </a:r>
          </a:p>
        </p:txBody>
      </p:sp>
    </p:spTree>
    <p:extLst>
      <p:ext uri="{BB962C8B-B14F-4D97-AF65-F5344CB8AC3E}">
        <p14:creationId xmlns:p14="http://schemas.microsoft.com/office/powerpoint/2010/main" val="104703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96525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6408"/>
            <a:ext cx="8132797" cy="4608954"/>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u="sng" dirty="0">
                <a:solidFill>
                  <a:srgbClr val="262B62"/>
                </a:solidFill>
                <a:latin typeface="Akzidenz Grotesk BE Bold" panose="02000503050000020004" pitchFamily="50" charset="0"/>
                <a:cs typeface="Arial" panose="020B0604020202020204" pitchFamily="34" charset="0"/>
              </a:rPr>
              <a:t>How to Play</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Solve the math problem.</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Find the answer on your BINGO card and cross it off.</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Cross off 5 boxes in a row </a:t>
            </a:r>
            <a:r>
              <a:rPr lang="en-US" sz="3200" b="1" dirty="0">
                <a:solidFill>
                  <a:srgbClr val="262B62"/>
                </a:solidFill>
                <a:latin typeface="Akzidenz Grotesk BE Bold" panose="02000503050000020004" pitchFamily="50" charset="0"/>
                <a:cs typeface="Arial" panose="020B0604020202020204" pitchFamily="34" charset="0"/>
              </a:rPr>
              <a:t>(horizontal, vertical or diagonal)</a:t>
            </a:r>
            <a:r>
              <a:rPr lang="en-US" sz="4000" b="1" dirty="0">
                <a:solidFill>
                  <a:srgbClr val="262B62"/>
                </a:solidFill>
                <a:latin typeface="Akzidenz Grotesk BE Bold" panose="02000503050000020004" pitchFamily="50" charset="0"/>
                <a:cs typeface="Arial" panose="020B0604020202020204" pitchFamily="34" charset="0"/>
              </a:rPr>
              <a:t> and yell </a:t>
            </a:r>
            <a:r>
              <a:rPr lang="en-US" sz="6000" b="1" dirty="0">
                <a:solidFill>
                  <a:srgbClr val="FF0000"/>
                </a:solidFill>
                <a:latin typeface="Akzidenz Grotesk BE Bold" panose="02000503050000020004" pitchFamily="50" charset="0"/>
                <a:cs typeface="Arial" panose="020B0604020202020204" pitchFamily="34" charset="0"/>
              </a:rPr>
              <a:t>BINGO!!!</a:t>
            </a:r>
          </a:p>
        </p:txBody>
      </p:sp>
    </p:spTree>
    <p:extLst>
      <p:ext uri="{BB962C8B-B14F-4D97-AF65-F5344CB8AC3E}">
        <p14:creationId xmlns:p14="http://schemas.microsoft.com/office/powerpoint/2010/main" val="2993276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96297" y="1362797"/>
            <a:ext cx="8132797" cy="189744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rial Black" panose="020B0A04020102020204" pitchFamily="34" charset="0"/>
                <a:cs typeface="Arial" panose="020B0604020202020204" pitchFamily="34" charset="0"/>
              </a:rPr>
              <a:t>What number goes in the square to make the equation true?</a:t>
            </a:r>
          </a:p>
        </p:txBody>
      </p:sp>
      <p:sp>
        <p:nvSpPr>
          <p:cNvPr id="6" name="TextBox 5"/>
          <p:cNvSpPr txBox="1"/>
          <p:nvPr/>
        </p:nvSpPr>
        <p:spPr>
          <a:xfrm>
            <a:off x="1428750" y="3974757"/>
            <a:ext cx="7818120" cy="1107996"/>
          </a:xfrm>
          <a:prstGeom prst="rect">
            <a:avLst/>
          </a:prstGeom>
          <a:noFill/>
        </p:spPr>
        <p:txBody>
          <a:bodyPr wrap="square" rtlCol="0">
            <a:spAutoFit/>
          </a:bodyPr>
          <a:lstStyle/>
          <a:p>
            <a:r>
              <a:rPr lang="en-US" sz="6600" b="1" dirty="0">
                <a:solidFill>
                  <a:srgbClr val="262B62"/>
                </a:solidFill>
                <a:latin typeface="Arial Black" panose="020B0A04020102020204" pitchFamily="34" charset="0"/>
                <a:cs typeface="Arial" panose="020B0604020202020204" pitchFamily="34" charset="0"/>
              </a:rPr>
              <a:t>2 ×     + 3 = 13</a:t>
            </a:r>
            <a:endParaRPr lang="en-US" sz="6600" dirty="0"/>
          </a:p>
        </p:txBody>
      </p:sp>
      <p:sp>
        <p:nvSpPr>
          <p:cNvPr id="2" name="Rectangle 1"/>
          <p:cNvSpPr/>
          <p:nvPr/>
        </p:nvSpPr>
        <p:spPr>
          <a:xfrm>
            <a:off x="3131820" y="4080510"/>
            <a:ext cx="9144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6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5</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87535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Calvin’s mystery number is even, then we know it can be divided by what number?</a:t>
            </a:r>
          </a:p>
        </p:txBody>
      </p:sp>
    </p:spTree>
    <p:extLst>
      <p:ext uri="{BB962C8B-B14F-4D97-AF65-F5344CB8AC3E}">
        <p14:creationId xmlns:p14="http://schemas.microsoft.com/office/powerpoint/2010/main" val="239701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946217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66182"/>
            <a:ext cx="8132797" cy="372563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Myra has a balance of $60 in her account. She withdraws 1/6</a:t>
            </a:r>
            <a:r>
              <a:rPr lang="en-US" sz="4400" b="1" baseline="30000" dirty="0">
                <a:solidFill>
                  <a:srgbClr val="262B62"/>
                </a:solidFill>
                <a:latin typeface="Akzidenz Grotesk BE Bold" panose="02000503050000020004" pitchFamily="50" charset="0"/>
                <a:cs typeface="Arial" panose="020B0604020202020204" pitchFamily="34" charset="0"/>
              </a:rPr>
              <a:t>th</a:t>
            </a:r>
            <a:r>
              <a:rPr lang="en-US" sz="4400" b="1" dirty="0">
                <a:solidFill>
                  <a:srgbClr val="262B62"/>
                </a:solidFill>
                <a:latin typeface="Akzidenz Grotesk BE Bold" panose="02000503050000020004" pitchFamily="50" charset="0"/>
                <a:cs typeface="Arial" panose="020B0604020202020204" pitchFamily="34" charset="0"/>
              </a:rPr>
              <a:t> of her money. Later she withdraws another 80%. What is her new account balance after the two withdrawals?</a:t>
            </a:r>
          </a:p>
        </p:txBody>
      </p:sp>
    </p:spTree>
    <p:extLst>
      <p:ext uri="{BB962C8B-B14F-4D97-AF65-F5344CB8AC3E}">
        <p14:creationId xmlns:p14="http://schemas.microsoft.com/office/powerpoint/2010/main" val="215792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10</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818658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In the 6th grade, 2 out of every 7 girls do not play a sport. There are 21 girls in the 6th grade. How many play a sport?</a:t>
            </a:r>
          </a:p>
        </p:txBody>
      </p:sp>
    </p:spTree>
    <p:extLst>
      <p:ext uri="{BB962C8B-B14F-4D97-AF65-F5344CB8AC3E}">
        <p14:creationId xmlns:p14="http://schemas.microsoft.com/office/powerpoint/2010/main" val="3797662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15</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755079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96297" y="1362797"/>
            <a:ext cx="8132797" cy="398211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When 34,500 is converted to scientific notation, it is written as </a:t>
            </a:r>
          </a:p>
          <a:p>
            <a:r>
              <a:rPr lang="en-US" sz="4400" b="1" dirty="0">
                <a:solidFill>
                  <a:srgbClr val="262B62"/>
                </a:solidFill>
                <a:latin typeface="Akzidenz Grotesk BE Bold" panose="02000503050000020004" pitchFamily="50" charset="0"/>
                <a:cs typeface="Arial" panose="020B0604020202020204" pitchFamily="34" charset="0"/>
              </a:rPr>
              <a:t>3.45 × 10   </a:t>
            </a:r>
          </a:p>
          <a:p>
            <a:r>
              <a:rPr lang="en-US" sz="4400" b="1" dirty="0">
                <a:solidFill>
                  <a:srgbClr val="262B62"/>
                </a:solidFill>
                <a:latin typeface="Akzidenz Grotesk BE Bold" panose="02000503050000020004" pitchFamily="50" charset="0"/>
                <a:cs typeface="Arial" panose="020B0604020202020204" pitchFamily="34" charset="0"/>
              </a:rPr>
              <a:t>What integer goes into the red box?</a:t>
            </a:r>
          </a:p>
        </p:txBody>
      </p:sp>
      <p:sp>
        <p:nvSpPr>
          <p:cNvPr id="2" name="Rectangle 1"/>
          <p:cNvSpPr/>
          <p:nvPr/>
        </p:nvSpPr>
        <p:spPr>
          <a:xfrm>
            <a:off x="5977890" y="3257550"/>
            <a:ext cx="285750" cy="342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3616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89039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147880"/>
            <a:ext cx="8132797" cy="256224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262B62"/>
                </a:solidFill>
                <a:latin typeface="Akzidenz Grotesk BE Bold" panose="02000503050000020004" pitchFamily="50" charset="0"/>
                <a:cs typeface="Arial" panose="020B0604020202020204" pitchFamily="34" charset="0"/>
              </a:rPr>
              <a:t>Go ahead and cross out the </a:t>
            </a:r>
            <a:r>
              <a:rPr lang="en-US" sz="6000" b="1" dirty="0">
                <a:solidFill>
                  <a:srgbClr val="FF0000"/>
                </a:solidFill>
                <a:latin typeface="Akzidenz Grotesk BE Bold" panose="02000503050000020004" pitchFamily="50" charset="0"/>
                <a:cs typeface="Arial" panose="020B0604020202020204" pitchFamily="34" charset="0"/>
              </a:rPr>
              <a:t>FREE</a:t>
            </a:r>
            <a:r>
              <a:rPr lang="en-US" sz="6000" b="1" dirty="0">
                <a:solidFill>
                  <a:srgbClr val="262B62"/>
                </a:solidFill>
                <a:latin typeface="Akzidenz Grotesk BE Bold" panose="02000503050000020004" pitchFamily="50" charset="0"/>
                <a:cs typeface="Arial" panose="020B0604020202020204" pitchFamily="34" charset="0"/>
              </a:rPr>
              <a:t> space and let’s begin…</a:t>
            </a:r>
          </a:p>
        </p:txBody>
      </p:sp>
    </p:spTree>
    <p:extLst>
      <p:ext uri="{BB962C8B-B14F-4D97-AF65-F5344CB8AC3E}">
        <p14:creationId xmlns:p14="http://schemas.microsoft.com/office/powerpoint/2010/main" val="3355714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96297" y="1362797"/>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Jay wants to purchase a shirt that usually costs $70. Jay also has a coupon for 20% off. How much money will Jay save with his coupon?</a:t>
            </a:r>
          </a:p>
        </p:txBody>
      </p:sp>
    </p:spTree>
    <p:extLst>
      <p:ext uri="{BB962C8B-B14F-4D97-AF65-F5344CB8AC3E}">
        <p14:creationId xmlns:p14="http://schemas.microsoft.com/office/powerpoint/2010/main" val="1268854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612612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77097"/>
            <a:ext cx="8132797" cy="404469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       ×</a:t>
            </a:r>
          </a:p>
          <a:p>
            <a:endParaRPr lang="en-US" sz="5000" b="1" dirty="0">
              <a:solidFill>
                <a:srgbClr val="262B62"/>
              </a:solidFill>
              <a:latin typeface="Akzidenz Grotesk BE Bold" panose="02000503050000020004" pitchFamily="50" charset="0"/>
              <a:cs typeface="Arial" panose="020B0604020202020204" pitchFamily="34" charset="0"/>
            </a:endParaRPr>
          </a:p>
          <a:p>
            <a:r>
              <a:rPr lang="en-US" sz="5000" b="1" dirty="0">
                <a:solidFill>
                  <a:srgbClr val="262B62"/>
                </a:solidFill>
                <a:latin typeface="Akzidenz Grotesk BE Bold" panose="02000503050000020004" pitchFamily="50" charset="0"/>
                <a:cs typeface="Arial" panose="020B0604020202020204" pitchFamily="34" charset="0"/>
              </a:rPr>
              <a:t>If       = 21  and         = 3,</a:t>
            </a:r>
          </a:p>
          <a:p>
            <a:r>
              <a:rPr lang="en-US" sz="5000" b="1" dirty="0">
                <a:solidFill>
                  <a:srgbClr val="262B62"/>
                </a:solidFill>
                <a:latin typeface="Akzidenz Grotesk BE Bold" panose="02000503050000020004" pitchFamily="50" charset="0"/>
                <a:cs typeface="Arial" panose="020B0604020202020204" pitchFamily="34" charset="0"/>
              </a:rPr>
              <a:t> </a:t>
            </a:r>
          </a:p>
          <a:p>
            <a:r>
              <a:rPr lang="en-US" sz="5000" b="1" dirty="0">
                <a:solidFill>
                  <a:srgbClr val="262B62"/>
                </a:solidFill>
                <a:latin typeface="Akzidenz Grotesk BE Bold" panose="02000503050000020004" pitchFamily="50" charset="0"/>
                <a:cs typeface="Arial" panose="020B0604020202020204" pitchFamily="34" charset="0"/>
              </a:rPr>
              <a:t>what is the value of      ?</a:t>
            </a:r>
          </a:p>
        </p:txBody>
      </p:sp>
      <p:sp>
        <p:nvSpPr>
          <p:cNvPr id="2" name="Heart 1"/>
          <p:cNvSpPr/>
          <p:nvPr/>
        </p:nvSpPr>
        <p:spPr>
          <a:xfrm>
            <a:off x="2140824" y="1322070"/>
            <a:ext cx="1102995" cy="1005840"/>
          </a:xfrm>
          <a:prstGeom prst="hear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ightning Bolt 2"/>
          <p:cNvSpPr/>
          <p:nvPr/>
        </p:nvSpPr>
        <p:spPr>
          <a:xfrm>
            <a:off x="4046219" y="1242060"/>
            <a:ext cx="1051560" cy="1165860"/>
          </a:xfrm>
          <a:prstGeom prst="lightningBol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loud 3"/>
          <p:cNvSpPr/>
          <p:nvPr/>
        </p:nvSpPr>
        <p:spPr>
          <a:xfrm>
            <a:off x="5900179" y="1242060"/>
            <a:ext cx="1383030" cy="1005840"/>
          </a:xfrm>
          <a:prstGeom prst="cloud">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art 8"/>
          <p:cNvSpPr/>
          <p:nvPr/>
        </p:nvSpPr>
        <p:spPr>
          <a:xfrm>
            <a:off x="1794114" y="3172849"/>
            <a:ext cx="693419" cy="653192"/>
          </a:xfrm>
          <a:prstGeom prst="hear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loud 9"/>
          <p:cNvSpPr/>
          <p:nvPr/>
        </p:nvSpPr>
        <p:spPr>
          <a:xfrm>
            <a:off x="5900179" y="3110379"/>
            <a:ext cx="1064894" cy="774468"/>
          </a:xfrm>
          <a:prstGeom prst="cloud">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ightning Bolt 10"/>
          <p:cNvSpPr/>
          <p:nvPr/>
        </p:nvSpPr>
        <p:spPr>
          <a:xfrm>
            <a:off x="7062787" y="4640580"/>
            <a:ext cx="879736" cy="975360"/>
          </a:xfrm>
          <a:prstGeom prst="lightningBol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826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54071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Multiplying by what number keeps the value the same? </a:t>
            </a:r>
          </a:p>
        </p:txBody>
      </p:sp>
    </p:spTree>
    <p:extLst>
      <p:ext uri="{BB962C8B-B14F-4D97-AF65-F5344CB8AC3E}">
        <p14:creationId xmlns:p14="http://schemas.microsoft.com/office/powerpoint/2010/main" val="737425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64513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90834" y="1565910"/>
            <a:ext cx="5687333" cy="43350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Rectangle ABCE has an area of 16 cm</a:t>
            </a:r>
            <a:r>
              <a:rPr lang="en-US" sz="4400" b="1" baseline="30000" dirty="0">
                <a:solidFill>
                  <a:srgbClr val="262B62"/>
                </a:solidFill>
                <a:latin typeface="Akzidenz Grotesk BE Bold" panose="02000503050000020004" pitchFamily="50" charset="0"/>
                <a:cs typeface="Arial" panose="020B0604020202020204" pitchFamily="34" charset="0"/>
              </a:rPr>
              <a:t>2</a:t>
            </a:r>
            <a:r>
              <a:rPr lang="en-US" sz="4400" b="1" dirty="0">
                <a:solidFill>
                  <a:srgbClr val="262B62"/>
                </a:solidFill>
                <a:latin typeface="Akzidenz Grotesk BE Bold" panose="02000503050000020004" pitchFamily="50" charset="0"/>
                <a:cs typeface="Arial" panose="020B0604020202020204" pitchFamily="34" charset="0"/>
              </a:rPr>
              <a:t>. Rectangle QRST is half as tall, but twice as wide. What is the area of QRST?</a:t>
            </a:r>
          </a:p>
        </p:txBody>
      </p:sp>
      <p:sp>
        <p:nvSpPr>
          <p:cNvPr id="2" name="Rectangle 1"/>
          <p:cNvSpPr/>
          <p:nvPr/>
        </p:nvSpPr>
        <p:spPr>
          <a:xfrm>
            <a:off x="6835140" y="1975485"/>
            <a:ext cx="1005840" cy="3749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46570" y="1296530"/>
            <a:ext cx="1097934"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A</a:t>
            </a:r>
            <a:endParaRPr lang="en-US" sz="4400" dirty="0">
              <a:solidFill>
                <a:srgbClr val="FF0000"/>
              </a:solidFill>
            </a:endParaRPr>
          </a:p>
        </p:txBody>
      </p:sp>
      <p:sp>
        <p:nvSpPr>
          <p:cNvPr id="10" name="TextBox 9"/>
          <p:cNvSpPr txBox="1"/>
          <p:nvPr/>
        </p:nvSpPr>
        <p:spPr>
          <a:xfrm>
            <a:off x="7571946" y="1293673"/>
            <a:ext cx="1097934"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B</a:t>
            </a:r>
            <a:endParaRPr lang="en-US" sz="4400" dirty="0">
              <a:solidFill>
                <a:srgbClr val="FF0000"/>
              </a:solidFill>
            </a:endParaRPr>
          </a:p>
        </p:txBody>
      </p:sp>
      <p:sp>
        <p:nvSpPr>
          <p:cNvPr id="11" name="TextBox 10"/>
          <p:cNvSpPr txBox="1"/>
          <p:nvPr/>
        </p:nvSpPr>
        <p:spPr>
          <a:xfrm>
            <a:off x="6444027" y="5630408"/>
            <a:ext cx="847986"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D</a:t>
            </a:r>
            <a:endParaRPr lang="en-US" sz="4400" dirty="0">
              <a:solidFill>
                <a:srgbClr val="FF0000"/>
              </a:solidFill>
            </a:endParaRPr>
          </a:p>
        </p:txBody>
      </p:sp>
      <p:sp>
        <p:nvSpPr>
          <p:cNvPr id="12" name="TextBox 11"/>
          <p:cNvSpPr txBox="1"/>
          <p:nvPr/>
        </p:nvSpPr>
        <p:spPr>
          <a:xfrm>
            <a:off x="7644504" y="5636896"/>
            <a:ext cx="1097934"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C</a:t>
            </a:r>
            <a:endParaRPr lang="en-US" sz="4400" dirty="0">
              <a:solidFill>
                <a:srgbClr val="FF0000"/>
              </a:solidFill>
            </a:endParaRPr>
          </a:p>
        </p:txBody>
      </p:sp>
    </p:spTree>
    <p:extLst>
      <p:ext uri="{BB962C8B-B14F-4D97-AF65-F5344CB8AC3E}">
        <p14:creationId xmlns:p14="http://schemas.microsoft.com/office/powerpoint/2010/main" val="1331266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22744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product of two consecutive integers is 90. What is the sum of those two integers?</a:t>
            </a:r>
          </a:p>
        </p:txBody>
      </p:sp>
    </p:spTree>
    <p:extLst>
      <p:ext uri="{BB962C8B-B14F-4D97-AF65-F5344CB8AC3E}">
        <p14:creationId xmlns:p14="http://schemas.microsoft.com/office/powerpoint/2010/main" val="1847591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03373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90243" y="1663132"/>
            <a:ext cx="7363513"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On a standard die, opposite faces add up to 7. When Kendra rolls a 6, what number is on the bottom of the die?</a:t>
            </a:r>
          </a:p>
        </p:txBody>
      </p:sp>
    </p:spTree>
    <p:extLst>
      <p:ext uri="{BB962C8B-B14F-4D97-AF65-F5344CB8AC3E}">
        <p14:creationId xmlns:p14="http://schemas.microsoft.com/office/powerpoint/2010/main" val="3776139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81328" y="2701878"/>
            <a:ext cx="7581344"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smallest two-digit multiple of 4?</a:t>
            </a:r>
          </a:p>
        </p:txBody>
      </p:sp>
    </p:spTree>
    <p:extLst>
      <p:ext uri="{BB962C8B-B14F-4D97-AF65-F5344CB8AC3E}">
        <p14:creationId xmlns:p14="http://schemas.microsoft.com/office/powerpoint/2010/main" val="2087270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311223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572472"/>
            <a:ext cx="8132797" cy="14542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How many multiples of 5 are between 3 and 33?</a:t>
            </a:r>
          </a:p>
        </p:txBody>
      </p:sp>
    </p:spTree>
    <p:extLst>
      <p:ext uri="{BB962C8B-B14F-4D97-AF65-F5344CB8AC3E}">
        <p14:creationId xmlns:p14="http://schemas.microsoft.com/office/powerpoint/2010/main" val="1941371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814576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18017"/>
            <a:ext cx="8132797" cy="49444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Ms. Kelso divided a bag of candy between her 12 students evenly and kept the remainder for herself. If she gave out as much of the candy as possible, what is the greatest number of pieces she could have kept?</a:t>
            </a:r>
          </a:p>
        </p:txBody>
      </p:sp>
    </p:spTree>
    <p:extLst>
      <p:ext uri="{BB962C8B-B14F-4D97-AF65-F5344CB8AC3E}">
        <p14:creationId xmlns:p14="http://schemas.microsoft.com/office/powerpoint/2010/main" val="2239911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838618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19551" y="2009380"/>
            <a:ext cx="7304898"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product of 2 consecutive numbers is 42. What is the sum of the two numbers?</a:t>
            </a:r>
          </a:p>
        </p:txBody>
      </p:sp>
    </p:spTree>
    <p:extLst>
      <p:ext uri="{BB962C8B-B14F-4D97-AF65-F5344CB8AC3E}">
        <p14:creationId xmlns:p14="http://schemas.microsoft.com/office/powerpoint/2010/main" val="1251074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57912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19526" y="1663132"/>
            <a:ext cx="7704948"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Samuel bought 6 mints for $1.38. Hannah bought 5 mints for $1.15. How many cents does 1 mint cost?</a:t>
            </a:r>
          </a:p>
        </p:txBody>
      </p:sp>
    </p:spTree>
    <p:extLst>
      <p:ext uri="{BB962C8B-B14F-4D97-AF65-F5344CB8AC3E}">
        <p14:creationId xmlns:p14="http://schemas.microsoft.com/office/powerpoint/2010/main" val="4168586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64172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963484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81303" y="1663132"/>
            <a:ext cx="7981394"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Jennie is twice as old as Justin. If Jennie is 12 years old, what is the sum of Jennie’s age and Justin’s age?</a:t>
            </a:r>
          </a:p>
        </p:txBody>
      </p:sp>
    </p:spTree>
    <p:extLst>
      <p:ext uri="{BB962C8B-B14F-4D97-AF65-F5344CB8AC3E}">
        <p14:creationId xmlns:p14="http://schemas.microsoft.com/office/powerpoint/2010/main" val="924245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18</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95739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How many multiples of 25 are between 20 and 80 on a number line?</a:t>
            </a:r>
          </a:p>
        </p:txBody>
      </p:sp>
    </p:spTree>
    <p:extLst>
      <p:ext uri="{BB962C8B-B14F-4D97-AF65-F5344CB8AC3E}">
        <p14:creationId xmlns:p14="http://schemas.microsoft.com/office/powerpoint/2010/main" val="1764496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3</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125537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81353" y="2355629"/>
            <a:ext cx="7181294"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greatest multiple of 4 that is less than 25?</a:t>
            </a:r>
          </a:p>
        </p:txBody>
      </p:sp>
    </p:spTree>
    <p:extLst>
      <p:ext uri="{BB962C8B-B14F-4D97-AF65-F5344CB8AC3E}">
        <p14:creationId xmlns:p14="http://schemas.microsoft.com/office/powerpoint/2010/main" val="1713608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91530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81140"/>
            <a:ext cx="8132797" cy="309571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value of the expression below?</a:t>
            </a:r>
          </a:p>
          <a:p>
            <a:r>
              <a:rPr lang="en-US" sz="5000" b="1" dirty="0">
                <a:solidFill>
                  <a:srgbClr val="262B62"/>
                </a:solidFill>
                <a:latin typeface="Akzidenz Grotesk BE Bold" panose="02000503050000020004" pitchFamily="50" charset="0"/>
                <a:cs typeface="Arial" panose="020B0604020202020204" pitchFamily="34" charset="0"/>
              </a:rPr>
              <a:t> </a:t>
            </a:r>
          </a:p>
          <a:p>
            <a:r>
              <a:rPr lang="en-US" sz="5000" b="1" dirty="0">
                <a:solidFill>
                  <a:srgbClr val="262B62"/>
                </a:solidFill>
                <a:latin typeface="Akzidenz Grotesk BE Bold" panose="02000503050000020004" pitchFamily="50" charset="0"/>
                <a:cs typeface="Arial" panose="020B0604020202020204" pitchFamily="34" charset="0"/>
              </a:rPr>
              <a:t>5</a:t>
            </a:r>
            <a:r>
              <a:rPr lang="en-US" sz="5000" b="1" baseline="30000" dirty="0">
                <a:solidFill>
                  <a:srgbClr val="262B62"/>
                </a:solidFill>
                <a:latin typeface="Akzidenz Grotesk BE Bold" panose="02000503050000020004" pitchFamily="50" charset="0"/>
                <a:cs typeface="Arial" panose="020B0604020202020204" pitchFamily="34" charset="0"/>
              </a:rPr>
              <a:t>2</a:t>
            </a:r>
            <a:r>
              <a:rPr lang="en-US" sz="5000" b="1" dirty="0">
                <a:solidFill>
                  <a:srgbClr val="262B62"/>
                </a:solidFill>
                <a:latin typeface="Akzidenz Grotesk BE Bold" panose="02000503050000020004" pitchFamily="50" charset="0"/>
                <a:cs typeface="Arial" panose="020B0604020202020204" pitchFamily="34" charset="0"/>
              </a:rPr>
              <a:t> – 2</a:t>
            </a:r>
            <a:r>
              <a:rPr lang="en-US" sz="5000" b="1" baseline="30000" dirty="0">
                <a:solidFill>
                  <a:srgbClr val="262B62"/>
                </a:solidFill>
                <a:latin typeface="Akzidenz Grotesk BE Bold" panose="02000503050000020004" pitchFamily="50" charset="0"/>
                <a:cs typeface="Arial" panose="020B0604020202020204" pitchFamily="34" charset="0"/>
              </a:rPr>
              <a:t>2</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781088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21</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389408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80975" y="1235728"/>
            <a:ext cx="8782049" cy="339323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262B62"/>
                </a:solidFill>
                <a:latin typeface="Akzidenz Grotesk BE Bold" panose="02000503050000020004" pitchFamily="50" charset="0"/>
                <a:cs typeface="Arial" panose="020B0604020202020204" pitchFamily="34" charset="0"/>
              </a:rPr>
              <a:t>How many minutes pass from the time the minute hand of a 12-hour clock points at the 4 and then points at the 8?</a:t>
            </a:r>
          </a:p>
        </p:txBody>
      </p:sp>
      <p:sp>
        <p:nvSpPr>
          <p:cNvPr id="2" name="Oval 1"/>
          <p:cNvSpPr/>
          <p:nvPr/>
        </p:nvSpPr>
        <p:spPr>
          <a:xfrm>
            <a:off x="2194560" y="4714875"/>
            <a:ext cx="1543050" cy="1543050"/>
          </a:xfrm>
          <a:prstGeom prst="ellipse">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rot="1800000">
            <a:off x="2921676" y="5652135"/>
            <a:ext cx="6629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980000" flipV="1">
            <a:off x="3101483" y="5010428"/>
            <a:ext cx="0" cy="497206"/>
          </a:xfrm>
          <a:prstGeom prst="straightConnector1">
            <a:avLst/>
          </a:prstGeom>
          <a:ln w="57150">
            <a:solidFill>
              <a:srgbClr val="262B6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21580" y="4714875"/>
            <a:ext cx="1543050" cy="1543050"/>
          </a:xfrm>
          <a:prstGeom prst="ellipse">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9000000">
            <a:off x="5174573" y="5652135"/>
            <a:ext cx="6629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3960000" flipV="1">
            <a:off x="6020216" y="5124776"/>
            <a:ext cx="0" cy="497206"/>
          </a:xfrm>
          <a:prstGeom prst="straightConnector1">
            <a:avLst/>
          </a:prstGeom>
          <a:ln w="57150">
            <a:solidFill>
              <a:srgbClr val="262B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573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20</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92135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43772"/>
            <a:ext cx="8132797" cy="409291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b="1" dirty="0">
                <a:solidFill>
                  <a:srgbClr val="262B62"/>
                </a:solidFill>
                <a:latin typeface="Akzidenz Grotesk BE Bold" panose="02000503050000020004" pitchFamily="50" charset="0"/>
                <a:cs typeface="Arial" panose="020B0604020202020204" pitchFamily="34" charset="0"/>
              </a:rPr>
              <a:t>In the following sequence, what number comes next?</a:t>
            </a:r>
          </a:p>
          <a:p>
            <a:endParaRPr lang="en-US" sz="4400" b="1" dirty="0">
              <a:solidFill>
                <a:srgbClr val="262B62"/>
              </a:solidFill>
              <a:latin typeface="Akzidenz Grotesk BE Bold" panose="02000503050000020004" pitchFamily="50" charset="0"/>
              <a:cs typeface="Arial" panose="020B0604020202020204" pitchFamily="34" charset="0"/>
            </a:endParaRPr>
          </a:p>
          <a:p>
            <a:r>
              <a:rPr lang="en-US" sz="6600" b="1" dirty="0">
                <a:solidFill>
                  <a:srgbClr val="262B62"/>
                </a:solidFill>
                <a:latin typeface="Akzidenz Grotesk BE Bold" panose="02000503050000020004" pitchFamily="50" charset="0"/>
                <a:cs typeface="Arial" panose="020B0604020202020204" pitchFamily="34" charset="0"/>
              </a:rPr>
              <a:t>1, 4, 9,</a:t>
            </a:r>
            <a:r>
              <a:rPr lang="en-US" sz="6600" b="1" dirty="0">
                <a:solidFill>
                  <a:srgbClr val="FF0000"/>
                </a:solidFill>
                <a:latin typeface="Akzidenz Grotesk BE Bold" panose="02000503050000020004" pitchFamily="50" charset="0"/>
                <a:cs typeface="Arial" panose="020B0604020202020204" pitchFamily="34" charset="0"/>
              </a:rPr>
              <a:t> …</a:t>
            </a:r>
            <a:r>
              <a:rPr lang="en-US" sz="6600" b="1" dirty="0">
                <a:solidFill>
                  <a:srgbClr val="262B62"/>
                </a:solidFill>
                <a:latin typeface="Akzidenz Grotesk BE Bold" panose="02000503050000020004" pitchFamily="50" charset="0"/>
                <a:cs typeface="Arial" panose="020B0604020202020204" pitchFamily="34" charset="0"/>
              </a:rPr>
              <a:t> </a:t>
            </a:r>
            <a:endParaRPr lang="en-US" sz="6600" b="1" dirty="0">
              <a:solidFill>
                <a:srgbClr val="FF0000"/>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3180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How many positive integers have only 1 digit?</a:t>
            </a:r>
          </a:p>
        </p:txBody>
      </p:sp>
    </p:spTree>
    <p:extLst>
      <p:ext uri="{BB962C8B-B14F-4D97-AF65-F5344CB8AC3E}">
        <p14:creationId xmlns:p14="http://schemas.microsoft.com/office/powerpoint/2010/main" val="4214802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9</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67169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06651"/>
            <a:ext cx="8132797" cy="404469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What is the value of the</a:t>
            </a:r>
          </a:p>
          <a:p>
            <a:r>
              <a:rPr lang="en-US" sz="5000" b="1" dirty="0">
                <a:solidFill>
                  <a:srgbClr val="262B62"/>
                </a:solidFill>
                <a:latin typeface="Akzidenz Grotesk BE Bold" panose="02000503050000020004" pitchFamily="50" charset="0"/>
                <a:cs typeface="Arial" panose="020B0604020202020204" pitchFamily="34" charset="0"/>
              </a:rPr>
              <a:t> following expression if </a:t>
            </a:r>
          </a:p>
          <a:p>
            <a:r>
              <a:rPr lang="en-US" sz="5000" b="1" i="1" dirty="0">
                <a:solidFill>
                  <a:srgbClr val="262B62"/>
                </a:solidFill>
                <a:latin typeface="Akzidenz Grotesk BE Bold" panose="02000503050000020004" pitchFamily="50" charset="0"/>
                <a:cs typeface="Arial" panose="020B0604020202020204" pitchFamily="34" charset="0"/>
              </a:rPr>
              <a:t>x</a:t>
            </a:r>
            <a:r>
              <a:rPr lang="en-US" sz="5000" b="1" dirty="0">
                <a:solidFill>
                  <a:srgbClr val="262B62"/>
                </a:solidFill>
                <a:latin typeface="Akzidenz Grotesk BE Bold" panose="02000503050000020004" pitchFamily="50" charset="0"/>
                <a:cs typeface="Arial" panose="020B0604020202020204" pitchFamily="34" charset="0"/>
              </a:rPr>
              <a:t> = 3 and </a:t>
            </a:r>
            <a:r>
              <a:rPr lang="en-US" sz="5000" b="1" i="1" dirty="0">
                <a:solidFill>
                  <a:srgbClr val="262B62"/>
                </a:solidFill>
                <a:latin typeface="Akzidenz Grotesk BE Bold" panose="02000503050000020004" pitchFamily="50" charset="0"/>
                <a:cs typeface="Arial" panose="020B0604020202020204" pitchFamily="34" charset="0"/>
              </a:rPr>
              <a:t>y</a:t>
            </a:r>
            <a:r>
              <a:rPr lang="en-US" sz="5000" b="1" dirty="0">
                <a:solidFill>
                  <a:srgbClr val="262B62"/>
                </a:solidFill>
                <a:latin typeface="Akzidenz Grotesk BE Bold" panose="02000503050000020004" pitchFamily="50" charset="0"/>
                <a:cs typeface="Arial" panose="020B0604020202020204" pitchFamily="34" charset="0"/>
              </a:rPr>
              <a:t> = 4?</a:t>
            </a:r>
          </a:p>
          <a:p>
            <a:endParaRPr lang="en-US" sz="5000" b="1" dirty="0">
              <a:solidFill>
                <a:srgbClr val="262B62"/>
              </a:solidFill>
              <a:latin typeface="Akzidenz Grotesk BE Bold" panose="02000503050000020004" pitchFamily="50" charset="0"/>
              <a:cs typeface="Arial" panose="020B0604020202020204" pitchFamily="34" charset="0"/>
            </a:endParaRPr>
          </a:p>
          <a:p>
            <a:r>
              <a:rPr lang="en-US" sz="5000" b="1" dirty="0">
                <a:solidFill>
                  <a:srgbClr val="262B62"/>
                </a:solidFill>
                <a:latin typeface="Akzidenz Grotesk BE Bold" panose="02000503050000020004" pitchFamily="50" charset="0"/>
                <a:cs typeface="Arial" panose="020B0604020202020204" pitchFamily="34" charset="0"/>
              </a:rPr>
              <a:t>5</a:t>
            </a:r>
            <a:r>
              <a:rPr lang="en-US" sz="5000" b="1" i="1" dirty="0">
                <a:solidFill>
                  <a:srgbClr val="262B62"/>
                </a:solidFill>
                <a:latin typeface="Akzidenz Grotesk BE Bold" panose="02000503050000020004" pitchFamily="50" charset="0"/>
                <a:cs typeface="Arial" panose="020B0604020202020204" pitchFamily="34" charset="0"/>
              </a:rPr>
              <a:t>y</a:t>
            </a:r>
            <a:r>
              <a:rPr lang="en-US" sz="5000" b="1" dirty="0">
                <a:solidFill>
                  <a:srgbClr val="262B62"/>
                </a:solidFill>
                <a:latin typeface="Akzidenz Grotesk BE Bold" panose="02000503050000020004" pitchFamily="50" charset="0"/>
                <a:cs typeface="Arial" panose="020B0604020202020204" pitchFamily="34" charset="0"/>
              </a:rPr>
              <a:t> – </a:t>
            </a:r>
            <a:r>
              <a:rPr lang="en-US" sz="5000" b="1" i="1" dirty="0">
                <a:solidFill>
                  <a:srgbClr val="262B62"/>
                </a:solidFill>
                <a:latin typeface="Akzidenz Grotesk BE Bold" panose="02000503050000020004" pitchFamily="50" charset="0"/>
                <a:cs typeface="Arial" panose="020B0604020202020204" pitchFamily="34" charset="0"/>
              </a:rPr>
              <a:t>x</a:t>
            </a:r>
          </a:p>
        </p:txBody>
      </p:sp>
    </p:spTree>
    <p:extLst>
      <p:ext uri="{BB962C8B-B14F-4D97-AF65-F5344CB8AC3E}">
        <p14:creationId xmlns:p14="http://schemas.microsoft.com/office/powerpoint/2010/main" val="2005784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17</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23165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052790" y="1663132"/>
            <a:ext cx="7038419"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a game of bowling costs $5.95, how many games can Ray bowl if he can only spend up to $50?</a:t>
            </a:r>
          </a:p>
        </p:txBody>
      </p:sp>
    </p:spTree>
    <p:extLst>
      <p:ext uri="{BB962C8B-B14F-4D97-AF65-F5344CB8AC3E}">
        <p14:creationId xmlns:p14="http://schemas.microsoft.com/office/powerpoint/2010/main" val="1018121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8</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4140748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06651"/>
            <a:ext cx="8132797" cy="404469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+ 8 = 19,</a:t>
            </a:r>
          </a:p>
          <a:p>
            <a:endParaRPr lang="en-US" sz="5000" b="1" dirty="0">
              <a:solidFill>
                <a:srgbClr val="262B62"/>
              </a:solidFill>
              <a:latin typeface="Akzidenz Grotesk BE Bold" panose="02000503050000020004" pitchFamily="50" charset="0"/>
              <a:cs typeface="Arial" panose="020B0604020202020204" pitchFamily="34" charset="0"/>
            </a:endParaRPr>
          </a:p>
          <a:p>
            <a:r>
              <a:rPr lang="en-US" sz="5000" b="1" dirty="0">
                <a:solidFill>
                  <a:srgbClr val="262B62"/>
                </a:solidFill>
                <a:latin typeface="Akzidenz Grotesk BE Bold" panose="02000503050000020004" pitchFamily="50" charset="0"/>
                <a:cs typeface="Arial" panose="020B0604020202020204" pitchFamily="34" charset="0"/>
              </a:rPr>
              <a:t>what is the value of </a:t>
            </a:r>
          </a:p>
          <a:p>
            <a:endParaRPr lang="en-US" sz="5000" b="1" dirty="0">
              <a:solidFill>
                <a:srgbClr val="262B62"/>
              </a:solidFill>
              <a:latin typeface="Akzidenz Grotesk BE Bold" panose="02000503050000020004" pitchFamily="50" charset="0"/>
              <a:cs typeface="Arial" panose="020B0604020202020204" pitchFamily="34" charset="0"/>
            </a:endParaRPr>
          </a:p>
          <a:p>
            <a:r>
              <a:rPr lang="en-US" sz="5000" b="1" dirty="0">
                <a:solidFill>
                  <a:srgbClr val="262B62"/>
                </a:solidFill>
                <a:latin typeface="Akzidenz Grotesk BE Bold" panose="02000503050000020004" pitchFamily="50" charset="0"/>
                <a:cs typeface="Arial" panose="020B0604020202020204" pitchFamily="34" charset="0"/>
              </a:rPr>
              <a:t>   +     ?</a:t>
            </a:r>
          </a:p>
        </p:txBody>
      </p:sp>
      <p:sp>
        <p:nvSpPr>
          <p:cNvPr id="3" name="5-Point Star 2"/>
          <p:cNvSpPr/>
          <p:nvPr/>
        </p:nvSpPr>
        <p:spPr>
          <a:xfrm>
            <a:off x="3268980" y="1299210"/>
            <a:ext cx="765810" cy="765810"/>
          </a:xfrm>
          <a:prstGeom prst="star5">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147060" y="4547235"/>
            <a:ext cx="765810" cy="765810"/>
          </a:xfrm>
          <a:prstGeom prst="star5">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431030" y="4547235"/>
            <a:ext cx="765810" cy="765810"/>
          </a:xfrm>
          <a:prstGeom prst="star5">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333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298200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6479" y="1263811"/>
            <a:ext cx="9143999" cy="27284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262B62"/>
                </a:solidFill>
                <a:latin typeface="Akzidenz Grotesk BE Bold" panose="02000503050000020004" pitchFamily="50" charset="0"/>
                <a:cs typeface="Arial" panose="020B0604020202020204" pitchFamily="34" charset="0"/>
              </a:rPr>
              <a:t>If the perimeter of this rectangle is 24 cm, how many centimeters tall is the rectangle?</a:t>
            </a:r>
          </a:p>
        </p:txBody>
      </p:sp>
      <p:sp>
        <p:nvSpPr>
          <p:cNvPr id="2" name="Rectangle 1"/>
          <p:cNvSpPr/>
          <p:nvPr/>
        </p:nvSpPr>
        <p:spPr>
          <a:xfrm>
            <a:off x="3177777" y="4698797"/>
            <a:ext cx="2736102" cy="1277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23359" y="4029888"/>
            <a:ext cx="1890519"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7</a:t>
            </a:r>
            <a:r>
              <a:rPr lang="en-US" sz="2800" b="1" dirty="0">
                <a:solidFill>
                  <a:srgbClr val="FF0000"/>
                </a:solidFill>
                <a:latin typeface="Arial Black" panose="020B0A04020102020204" pitchFamily="34" charset="0"/>
                <a:cs typeface="Arial" panose="020B0604020202020204" pitchFamily="34" charset="0"/>
              </a:rPr>
              <a:t> cm</a:t>
            </a:r>
            <a:endParaRPr lang="en-US" sz="2800" dirty="0">
              <a:solidFill>
                <a:srgbClr val="FF0000"/>
              </a:solidFill>
            </a:endParaRPr>
          </a:p>
        </p:txBody>
      </p:sp>
      <p:sp>
        <p:nvSpPr>
          <p:cNvPr id="8" name="TextBox 7"/>
          <p:cNvSpPr txBox="1"/>
          <p:nvPr/>
        </p:nvSpPr>
        <p:spPr>
          <a:xfrm>
            <a:off x="6015989" y="4967623"/>
            <a:ext cx="1890519"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Arial" panose="020B0604020202020204" pitchFamily="34" charset="0"/>
              </a:rPr>
              <a:t>?</a:t>
            </a:r>
            <a:r>
              <a:rPr lang="en-US" sz="2800" b="1" dirty="0">
                <a:solidFill>
                  <a:srgbClr val="FF0000"/>
                </a:solidFill>
                <a:latin typeface="Arial Black" panose="020B0A04020102020204" pitchFamily="34" charset="0"/>
                <a:cs typeface="Arial" panose="020B0604020202020204" pitchFamily="34" charset="0"/>
              </a:rPr>
              <a:t> cm</a:t>
            </a:r>
            <a:endParaRPr lang="en-US" sz="2800" dirty="0">
              <a:solidFill>
                <a:srgbClr val="FF0000"/>
              </a:solidFill>
            </a:endParaRPr>
          </a:p>
        </p:txBody>
      </p:sp>
    </p:spTree>
    <p:extLst>
      <p:ext uri="{BB962C8B-B14F-4D97-AF65-F5344CB8AC3E}">
        <p14:creationId xmlns:p14="http://schemas.microsoft.com/office/powerpoint/2010/main" val="920002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5</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95236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16</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941060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How many more sides than a triangle does a pentagon have?</a:t>
            </a:r>
          </a:p>
        </p:txBody>
      </p:sp>
    </p:spTree>
    <p:extLst>
      <p:ext uri="{BB962C8B-B14F-4D97-AF65-F5344CB8AC3E}">
        <p14:creationId xmlns:p14="http://schemas.microsoft.com/office/powerpoint/2010/main" val="2364831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2</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747809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sum of 3 consecutive integers is 27. What is the largest of the 3 numbers?</a:t>
            </a:r>
          </a:p>
        </p:txBody>
      </p:sp>
    </p:spTree>
    <p:extLst>
      <p:ext uri="{BB962C8B-B14F-4D97-AF65-F5344CB8AC3E}">
        <p14:creationId xmlns:p14="http://schemas.microsoft.com/office/powerpoint/2010/main" val="42576982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10</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1466216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36081" y="1203892"/>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The first 4 figures of this pattern are shown. How many blocks are needed to create the next figure?</a:t>
            </a:r>
          </a:p>
        </p:txBody>
      </p:sp>
      <p:grpSp>
        <p:nvGrpSpPr>
          <p:cNvPr id="4" name="Group 3">
            <a:extLst>
              <a:ext uri="{FF2B5EF4-FFF2-40B4-BE49-F238E27FC236}">
                <a16:creationId xmlns:a16="http://schemas.microsoft.com/office/drawing/2014/main" id="{6F0CE2EB-08E8-4838-9F8E-40E343AD3CB9}"/>
              </a:ext>
            </a:extLst>
          </p:cNvPr>
          <p:cNvGrpSpPr/>
          <p:nvPr/>
        </p:nvGrpSpPr>
        <p:grpSpPr>
          <a:xfrm>
            <a:off x="1598295" y="4138381"/>
            <a:ext cx="5947410" cy="1966502"/>
            <a:chOff x="1642110" y="4043131"/>
            <a:chExt cx="5947410" cy="1966502"/>
          </a:xfrm>
        </p:grpSpPr>
        <p:sp>
          <p:nvSpPr>
            <p:cNvPr id="2" name="Rectangle 1"/>
            <p:cNvSpPr/>
            <p:nvPr/>
          </p:nvSpPr>
          <p:spPr>
            <a:xfrm>
              <a:off x="1642110" y="552957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3170" y="552957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83230" y="552957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83230" y="504951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24350" y="552957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4410" y="552957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4410" y="504951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24350" y="504951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04410" y="456945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40480" y="552957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29400" y="549528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109460" y="549528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09460" y="501522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501522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109460" y="453516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45530" y="5495283"/>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25590" y="4523191"/>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05650" y="4043131"/>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41720" y="5003251"/>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661660" y="5494741"/>
              <a:ext cx="480060" cy="480060"/>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40315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15</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3392240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there were 224 votes cast and each candidate received exactly 56 votes, how many candidates were there?</a:t>
            </a:r>
          </a:p>
        </p:txBody>
      </p:sp>
    </p:spTree>
    <p:extLst>
      <p:ext uri="{BB962C8B-B14F-4D97-AF65-F5344CB8AC3E}">
        <p14:creationId xmlns:p14="http://schemas.microsoft.com/office/powerpoint/2010/main" val="1980657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1418521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227389"/>
            <a:ext cx="8132797" cy="240322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+ 27 = 4,</a:t>
            </a:r>
          </a:p>
          <a:p>
            <a:endParaRPr lang="en-US" sz="5000" b="1" dirty="0">
              <a:solidFill>
                <a:srgbClr val="262B62"/>
              </a:solidFill>
              <a:latin typeface="Akzidenz Grotesk BE Bold" panose="02000503050000020004" pitchFamily="50" charset="0"/>
              <a:cs typeface="Arial" panose="020B0604020202020204" pitchFamily="34" charset="0"/>
            </a:endParaRPr>
          </a:p>
          <a:p>
            <a:r>
              <a:rPr lang="en-US" sz="5000" b="1" dirty="0">
                <a:solidFill>
                  <a:srgbClr val="262B62"/>
                </a:solidFill>
                <a:latin typeface="Akzidenz Grotesk BE Bold" panose="02000503050000020004" pitchFamily="50" charset="0"/>
                <a:cs typeface="Arial" panose="020B0604020202020204" pitchFamily="34" charset="0"/>
              </a:rPr>
              <a:t>then      + 37 = ? </a:t>
            </a:r>
          </a:p>
        </p:txBody>
      </p:sp>
      <p:sp>
        <p:nvSpPr>
          <p:cNvPr id="2" name="Pie 1"/>
          <p:cNvSpPr/>
          <p:nvPr/>
        </p:nvSpPr>
        <p:spPr>
          <a:xfrm rot="2700000">
            <a:off x="3281531" y="2121217"/>
            <a:ext cx="914400" cy="914400"/>
          </a:xfrm>
          <a:prstGeom prst="pie">
            <a:avLst/>
          </a:prstGeom>
          <a:solidFill>
            <a:schemeClr val="accent4">
              <a:lumMod val="60000"/>
              <a:lumOff val="40000"/>
            </a:schemeClr>
          </a:solidFill>
          <a:ln w="5715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p:cNvSpPr/>
          <p:nvPr/>
        </p:nvSpPr>
        <p:spPr>
          <a:xfrm rot="2700000">
            <a:off x="3713966" y="3709926"/>
            <a:ext cx="914400" cy="914400"/>
          </a:xfrm>
          <a:prstGeom prst="pie">
            <a:avLst/>
          </a:prstGeom>
          <a:solidFill>
            <a:schemeClr val="accent4">
              <a:lumMod val="60000"/>
              <a:lumOff val="40000"/>
            </a:schemeClr>
          </a:solidFill>
          <a:ln w="5715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2597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3048126"/>
            <a:ext cx="8132797" cy="761747"/>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Answer: </a:t>
            </a:r>
            <a:r>
              <a:rPr lang="en-US" sz="5000" b="1" dirty="0">
                <a:solidFill>
                  <a:srgbClr val="EF3125"/>
                </a:solidFill>
                <a:latin typeface="Akzidenz Grotesk BE Bold" panose="02000503050000020004" pitchFamily="50" charset="0"/>
                <a:cs typeface="Arial" panose="020B0604020202020204" pitchFamily="34" charset="0"/>
              </a:rPr>
              <a:t>14</a:t>
            </a:r>
            <a:r>
              <a:rPr lang="en-US" sz="5000" b="1" dirty="0">
                <a:solidFill>
                  <a:srgbClr val="262B62"/>
                </a:solidFill>
                <a:latin typeface="Akzidenz Grotesk BE Bold" panose="02000503050000020004" pitchFamily="50" charset="0"/>
                <a:cs typeface="Arial" panose="020B0604020202020204" pitchFamily="34" charset="0"/>
              </a:rPr>
              <a:t> </a:t>
            </a:r>
          </a:p>
        </p:txBody>
      </p:sp>
    </p:spTree>
    <p:extLst>
      <p:ext uri="{BB962C8B-B14F-4D97-AF65-F5344CB8AC3E}">
        <p14:creationId xmlns:p14="http://schemas.microsoft.com/office/powerpoint/2010/main" val="2793794462"/>
      </p:ext>
    </p:extLst>
  </p:cSld>
  <p:clrMapOvr>
    <a:masterClrMapping/>
  </p:clrMapOvr>
</p:sld>
</file>

<file path=ppt/theme/theme1.xml><?xml version="1.0" encoding="utf-8"?>
<a:theme xmlns:a="http://schemas.openxmlformats.org/drawingml/2006/main" name="Office Theme">
  <a:themeElements>
    <a:clrScheme name="MATHCOUNT Club">
      <a:dk1>
        <a:sysClr val="windowText" lastClr="000000"/>
      </a:dk1>
      <a:lt1>
        <a:sysClr val="window" lastClr="FFFFFF"/>
      </a:lt1>
      <a:dk2>
        <a:srgbClr val="44546A"/>
      </a:dk2>
      <a:lt2>
        <a:srgbClr val="E7E6E6"/>
      </a:lt2>
      <a:accent1>
        <a:srgbClr val="03BFD7"/>
      </a:accent1>
      <a:accent2>
        <a:srgbClr val="ED1C24"/>
      </a:accent2>
      <a:accent3>
        <a:srgbClr val="A5A5A5"/>
      </a:accent3>
      <a:accent4>
        <a:srgbClr val="F37021"/>
      </a:accent4>
      <a:accent5>
        <a:srgbClr val="262262"/>
      </a:accent5>
      <a:accent6>
        <a:srgbClr val="00A4C3"/>
      </a:accent6>
      <a:hlink>
        <a:srgbClr val="00A4C3"/>
      </a:hlink>
      <a:folHlink>
        <a:srgbClr val="4F48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2388</TotalTime>
  <Words>22286</Words>
  <Application>Microsoft Office PowerPoint</Application>
  <PresentationFormat>On-screen Show (4:3)</PresentationFormat>
  <Paragraphs>434</Paragraphs>
  <Slides>125</Slides>
  <Notes>125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Brusher</vt:lpstr>
      <vt:lpstr>Calibri</vt:lpstr>
      <vt:lpstr>Akzidenz Grotesk BE Bold</vt:lpstr>
      <vt:lpstr>Akzidenz Grotesk BE Regular</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DiGioia</dc:creator>
  <cp:lastModifiedBy>Cara Norton</cp:lastModifiedBy>
  <cp:revision>123</cp:revision>
  <cp:lastPrinted>2016-11-09T18:45:20Z</cp:lastPrinted>
  <dcterms:created xsi:type="dcterms:W3CDTF">2013-07-18T21:46:03Z</dcterms:created>
  <dcterms:modified xsi:type="dcterms:W3CDTF">2020-06-04T14:29:38Z</dcterms:modified>
</cp:coreProperties>
</file>